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Override2.xml" ContentType="application/vnd.openxmlformats-officedocument.themeOverrid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Override3.xml" ContentType="application/vnd.openxmlformats-officedocument.themeOverrid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Override4.xml" ContentType="application/vnd.openxmlformats-officedocument.themeOverrid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Override5.xml" ContentType="application/vnd.openxmlformats-officedocument.themeOverrid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Override6.xml" ContentType="application/vnd.openxmlformats-officedocument.themeOverrid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Override7.xml" ContentType="application/vnd.openxmlformats-officedocument.themeOverrid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  <p:sldMasterId id="2147483684" r:id="rId3"/>
    <p:sldMasterId id="2147483720" r:id="rId4"/>
    <p:sldMasterId id="2147483732" r:id="rId5"/>
    <p:sldMasterId id="2147483744" r:id="rId6"/>
    <p:sldMasterId id="2147483756" r:id="rId7"/>
    <p:sldMasterId id="2147483768" r:id="rId8"/>
  </p:sldMasterIdLst>
  <p:notesMasterIdLst>
    <p:notesMasterId r:id="rId19"/>
  </p:notesMasterIdLst>
  <p:sldIdLst>
    <p:sldId id="265" r:id="rId9"/>
    <p:sldId id="275" r:id="rId10"/>
    <p:sldId id="258" r:id="rId11"/>
    <p:sldId id="277" r:id="rId12"/>
    <p:sldId id="279" r:id="rId13"/>
    <p:sldId id="280" r:id="rId14"/>
    <p:sldId id="256" r:id="rId15"/>
    <p:sldId id="269" r:id="rId16"/>
    <p:sldId id="276" r:id="rId17"/>
    <p:sldId id="274" r:id="rId18"/>
  </p:sldIdLst>
  <p:sldSz cx="24387175" cy="13716000"/>
  <p:notesSz cx="6858000" cy="9144000"/>
  <p:defaultTextStyle>
    <a:defPPr>
      <a:defRPr lang="en-US"/>
    </a:defPPr>
    <a:lvl1pPr marL="0" algn="l" defTabSz="181349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06754" algn="l" defTabSz="181349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13498" algn="l" defTabSz="181349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20233" algn="l" defTabSz="181349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26987" algn="l" defTabSz="181349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33733" algn="l" defTabSz="181349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40483" algn="l" defTabSz="181349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347234" algn="l" defTabSz="181349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253985" algn="l" defTabSz="181349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539C"/>
    <a:srgbClr val="F8CD46"/>
    <a:srgbClr val="C8C5CA"/>
    <a:srgbClr val="032B60"/>
    <a:srgbClr val="A791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36"/>
    <p:restoredTop sz="94674"/>
  </p:normalViewPr>
  <p:slideViewPr>
    <p:cSldViewPr snapToGrid="0" snapToObjects="1">
      <p:cViewPr varScale="1">
        <p:scale>
          <a:sx n="56" d="100"/>
          <a:sy n="56" d="100"/>
        </p:scale>
        <p:origin x="150" y="78"/>
      </p:cViewPr>
      <p:guideLst>
        <p:guide orient="horz" pos="4320"/>
        <p:guide pos="76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28A831-9B53-4492-A58D-8896433C6DC7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9DA5B1-75AD-4A66-9043-3A0759CB2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966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0670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3316" algn="l" defTabSz="90670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06704" algn="l" defTabSz="90670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0051" algn="l" defTabSz="90670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13410" algn="l" defTabSz="90670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66752" algn="l" defTabSz="90670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20102" algn="l" defTabSz="90670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73459" algn="l" defTabSz="90670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26806" algn="l" defTabSz="90670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/>
              <a:t>The campaighn is under the hat of ARM (Atmospheric Radiation Measurements program), Department of Energy. + modeling. The data is used to create parameterizations for the Global climate model.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834102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hemeOverride" Target="../theme/themeOverride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hemeOverride" Target="../theme/themeOverride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397" y="2244726"/>
            <a:ext cx="18290381" cy="4775200"/>
          </a:xfrm>
        </p:spPr>
        <p:txBody>
          <a:bodyPr anchor="b"/>
          <a:lstStyle>
            <a:lvl1pPr algn="ctr">
              <a:defRPr sz="11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397" y="7204076"/>
            <a:ext cx="18290381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06704" indent="0" algn="ctr">
              <a:buNone/>
              <a:defRPr sz="4000"/>
            </a:lvl2pPr>
            <a:lvl3pPr marL="1813410" indent="0" algn="ctr">
              <a:buNone/>
              <a:defRPr sz="3600"/>
            </a:lvl3pPr>
            <a:lvl4pPr marL="2720102" indent="0" algn="ctr">
              <a:buNone/>
              <a:defRPr sz="3100"/>
            </a:lvl4pPr>
            <a:lvl5pPr marL="3626806" indent="0" algn="ctr">
              <a:buNone/>
              <a:defRPr sz="3100"/>
            </a:lvl5pPr>
            <a:lvl6pPr marL="4533502" indent="0" algn="ctr">
              <a:buNone/>
              <a:defRPr sz="3100"/>
            </a:lvl6pPr>
            <a:lvl7pPr marL="5440209" indent="0" algn="ctr">
              <a:buNone/>
              <a:defRPr sz="3100"/>
            </a:lvl7pPr>
            <a:lvl8pPr marL="6346915" indent="0" algn="ctr">
              <a:buNone/>
              <a:defRPr sz="3100"/>
            </a:lvl8pPr>
            <a:lvl9pPr marL="7253616" indent="0" algn="ctr">
              <a:buNone/>
              <a:defRPr sz="31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2115-E0AE-7349-B651-19628F808C42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E6BC-09C6-9F4D-BC8E-FB2328A85F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2115-E0AE-7349-B651-19628F808C42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E6BC-09C6-9F4D-BC8E-FB2328A85F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52199" y="730250"/>
            <a:ext cx="5258485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622" y="730250"/>
            <a:ext cx="15470614" cy="116236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2115-E0AE-7349-B651-19628F808C42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E6BC-09C6-9F4D-BC8E-FB2328A85F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18696834" y="304801"/>
            <a:ext cx="5283888" cy="13112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5899" tIns="107950" rIns="215899" bIns="107950" anchor="ctr"/>
          <a:lstStyle/>
          <a:p>
            <a:pPr algn="ctr" defTabSz="906704">
              <a:defRPr/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406453" y="307976"/>
            <a:ext cx="17883928" cy="13106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5899" tIns="107950" rIns="215899" bIns="107950" anchor="ctr"/>
          <a:lstStyle/>
          <a:p>
            <a:pPr algn="ctr" defTabSz="906704">
              <a:defRPr/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696834" y="4105920"/>
            <a:ext cx="5283888" cy="3657600"/>
          </a:xfrm>
        </p:spPr>
        <p:txBody>
          <a:bodyPr anchor="ctr"/>
          <a:lstStyle>
            <a:lvl1pPr marL="0" indent="0" algn="l">
              <a:buNone/>
              <a:defRPr sz="4500">
                <a:solidFill>
                  <a:srgbClr val="FFFFFF"/>
                </a:solidFill>
              </a:defRPr>
            </a:lvl1pPr>
            <a:lvl2pPr marL="10794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589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38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17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397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476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556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6357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19359" y="4105920"/>
            <a:ext cx="16867796" cy="3657600"/>
          </a:xfrm>
        </p:spPr>
        <p:txBody>
          <a:bodyPr/>
          <a:lstStyle>
            <a:lvl1pPr algn="r">
              <a:defRPr sz="10000" spc="357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5E301A1B-997C-4D3F-9EDE-B8DA51D9F08E}" type="datetimeFigureOut">
              <a:rPr lang="en-US">
                <a:solidFill>
                  <a:srgbClr val="C5D1D7"/>
                </a:solidFill>
              </a:rPr>
              <a:pPr>
                <a:defRPr/>
              </a:pPr>
              <a:t>4/9/2024</a:t>
            </a:fld>
            <a:endParaRPr lang="en-US">
              <a:solidFill>
                <a:srgbClr val="C5D1D7"/>
              </a:solidFill>
            </a:endParaRPr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20AF10D-08BF-46E5-82F8-0C4407EBD2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C5D1D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745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76F3C-D621-475E-9235-B6CE83AAE5AA}" type="datetimeFigureOut">
              <a:rPr lang="en-US">
                <a:solidFill>
                  <a:srgbClr val="646B86"/>
                </a:solidFill>
              </a:rPr>
              <a:pPr>
                <a:defRPr/>
              </a:pPr>
              <a:t>4/9/2024</a:t>
            </a:fld>
            <a:endParaRPr lang="en-US">
              <a:solidFill>
                <a:srgbClr val="646B8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46B8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454B29-0DAC-4D7B-9D81-E230AF894554}" type="slidenum">
              <a:rPr lang="en-US">
                <a:solidFill>
                  <a:srgbClr val="646B8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646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5050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18696834" y="304801"/>
            <a:ext cx="5283888" cy="13112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5899" tIns="107950" rIns="215899" bIns="107950" anchor="ctr"/>
          <a:lstStyle/>
          <a:p>
            <a:pPr algn="ctr" defTabSz="906704">
              <a:defRPr/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406453" y="307976"/>
            <a:ext cx="17883928" cy="13106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5899" tIns="107950" rIns="215899" bIns="107950" anchor="ctr"/>
          <a:lstStyle/>
          <a:p>
            <a:pPr algn="ctr" defTabSz="906704">
              <a:defRPr/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103291" y="5784554"/>
            <a:ext cx="4267758" cy="3291840"/>
          </a:xfrm>
        </p:spPr>
        <p:txBody>
          <a:bodyPr anchor="ctr"/>
          <a:lstStyle>
            <a:lvl1pPr marL="0" indent="0">
              <a:buNone/>
              <a:defRPr sz="4800">
                <a:solidFill>
                  <a:schemeClr val="bg2"/>
                </a:solidFill>
              </a:defRPr>
            </a:lvl1pPr>
            <a:lvl2pPr marL="1079484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58951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3842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1789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39737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47684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55632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63579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016132" y="5784554"/>
            <a:ext cx="16867796" cy="3291840"/>
          </a:xfrm>
        </p:spPr>
        <p:txBody>
          <a:bodyPr/>
          <a:lstStyle>
            <a:lvl1pPr algn="r">
              <a:defRPr sz="10000" spc="357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9F915BB-8244-430A-9075-45A157BBAA7C}" type="datetimeFigureOut">
              <a:rPr lang="en-US"/>
              <a:pPr>
                <a:defRPr/>
              </a:pPr>
              <a:t>4/9/2024</a:t>
            </a:fld>
            <a:endParaRPr lang="en-US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0E617AAA-035D-4234-B6FB-FDA8655B3C4E}" type="slidenum">
              <a:rPr lang="en-US">
                <a:solidFill>
                  <a:srgbClr val="C5D1D7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5D1D7"/>
              </a:solidFill>
            </a:endParaRPr>
          </a:p>
        </p:txBody>
      </p:sp>
      <p:sp>
        <p:nvSpPr>
          <p:cNvPr id="8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8487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359" y="3438144"/>
            <a:ext cx="10771002" cy="8814816"/>
          </a:xfr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6814" y="3438144"/>
            <a:ext cx="10771002" cy="8814816"/>
          </a:xfr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E74D7-E9D3-4DD3-B7BA-57974DD7821D}" type="datetimeFigureOut">
              <a:rPr lang="en-US">
                <a:solidFill>
                  <a:srgbClr val="646B86"/>
                </a:solidFill>
              </a:rPr>
              <a:pPr>
                <a:defRPr/>
              </a:pPr>
              <a:t>4/9/2024</a:t>
            </a:fld>
            <a:endParaRPr lang="en-US">
              <a:solidFill>
                <a:srgbClr val="646B86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46B86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EA0270-3887-487E-8939-110CE9F1602A}" type="slidenum">
              <a:rPr lang="en-US">
                <a:solidFill>
                  <a:srgbClr val="646B8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646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6930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59" y="3444876"/>
            <a:ext cx="10775238" cy="1279524"/>
          </a:xfrm>
        </p:spPr>
        <p:txBody>
          <a:bodyPr anchor="b"/>
          <a:lstStyle>
            <a:lvl1pPr marL="0" indent="0" algn="ctr">
              <a:buNone/>
              <a:defRPr sz="5700" b="0">
                <a:solidFill>
                  <a:schemeClr val="tx2"/>
                </a:solidFill>
              </a:defRPr>
            </a:lvl1pPr>
            <a:lvl2pPr marL="1079484" indent="0">
              <a:buNone/>
              <a:defRPr sz="4800" b="1"/>
            </a:lvl2pPr>
            <a:lvl3pPr marL="2158951" indent="0">
              <a:buNone/>
              <a:defRPr sz="4300" b="1"/>
            </a:lvl3pPr>
            <a:lvl4pPr marL="3238425" indent="0">
              <a:buNone/>
              <a:defRPr sz="3800" b="1"/>
            </a:lvl4pPr>
            <a:lvl5pPr marL="4317892" indent="0">
              <a:buNone/>
              <a:defRPr sz="3800" b="1"/>
            </a:lvl5pPr>
            <a:lvl6pPr marL="5397377" indent="0">
              <a:buNone/>
              <a:defRPr sz="3800" b="1"/>
            </a:lvl6pPr>
            <a:lvl7pPr marL="6476847" indent="0">
              <a:buNone/>
              <a:defRPr sz="3800" b="1"/>
            </a:lvl7pPr>
            <a:lvl8pPr marL="7556326" indent="0">
              <a:buNone/>
              <a:defRPr sz="3800" b="1"/>
            </a:lvl8pPr>
            <a:lvl9pPr marL="8635795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59" y="4876895"/>
            <a:ext cx="10775238" cy="7375526"/>
          </a:xfr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50" y="3444876"/>
            <a:ext cx="10779470" cy="1279524"/>
          </a:xfrm>
        </p:spPr>
        <p:txBody>
          <a:bodyPr anchor="b"/>
          <a:lstStyle>
            <a:lvl1pPr marL="0" indent="0" algn="ctr">
              <a:buNone/>
              <a:defRPr sz="5700" b="0">
                <a:solidFill>
                  <a:schemeClr val="tx2"/>
                </a:solidFill>
              </a:defRPr>
            </a:lvl1pPr>
            <a:lvl2pPr marL="1079484" indent="0">
              <a:buNone/>
              <a:defRPr sz="4800" b="1"/>
            </a:lvl2pPr>
            <a:lvl3pPr marL="2158951" indent="0">
              <a:buNone/>
              <a:defRPr sz="4300" b="1"/>
            </a:lvl3pPr>
            <a:lvl4pPr marL="3238425" indent="0">
              <a:buNone/>
              <a:defRPr sz="3800" b="1"/>
            </a:lvl4pPr>
            <a:lvl5pPr marL="4317892" indent="0">
              <a:buNone/>
              <a:defRPr sz="3800" b="1"/>
            </a:lvl5pPr>
            <a:lvl6pPr marL="5397377" indent="0">
              <a:buNone/>
              <a:defRPr sz="3800" b="1"/>
            </a:lvl6pPr>
            <a:lvl7pPr marL="6476847" indent="0">
              <a:buNone/>
              <a:defRPr sz="3800" b="1"/>
            </a:lvl7pPr>
            <a:lvl8pPr marL="7556326" indent="0">
              <a:buNone/>
              <a:defRPr sz="3800" b="1"/>
            </a:lvl8pPr>
            <a:lvl9pPr marL="8635795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50" y="4876895"/>
            <a:ext cx="10779470" cy="7375526"/>
          </a:xfr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59FA0-E147-44B6-A096-CC48FECC65E4}" type="datetimeFigureOut">
              <a:rPr lang="en-US">
                <a:solidFill>
                  <a:srgbClr val="646B86"/>
                </a:solidFill>
              </a:rPr>
              <a:pPr>
                <a:defRPr/>
              </a:pPr>
              <a:t>4/9/2024</a:t>
            </a:fld>
            <a:endParaRPr lang="en-US">
              <a:solidFill>
                <a:srgbClr val="646B86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46B86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EFBF18-69D5-4BA9-8C59-83E75134EEE2}" type="slidenum">
              <a:rPr lang="en-US">
                <a:solidFill>
                  <a:srgbClr val="646B8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646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4177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E00E6-804B-4877-B9A7-8668EC5727F7}" type="datetimeFigureOut">
              <a:rPr lang="en-US">
                <a:solidFill>
                  <a:srgbClr val="646B86"/>
                </a:solidFill>
              </a:rPr>
              <a:pPr>
                <a:defRPr/>
              </a:pPr>
              <a:t>4/9/2024</a:t>
            </a:fld>
            <a:endParaRPr lang="en-US">
              <a:solidFill>
                <a:srgbClr val="646B86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46B86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785C0B-DA9F-46A6-82CD-3F413F967255}" type="slidenum">
              <a:rPr lang="en-US">
                <a:solidFill>
                  <a:srgbClr val="646B8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646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1425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406582" y="301633"/>
            <a:ext cx="23553101" cy="13112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5899" tIns="107950" rIns="215899" bIns="107950" anchor="ctr"/>
          <a:lstStyle/>
          <a:p>
            <a:pPr algn="ctr" defTabSz="906704">
              <a:defRPr/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C3597-860D-4262-BF8F-714BA448E617}" type="datetimeFigureOut">
              <a:rPr lang="en-US">
                <a:solidFill>
                  <a:srgbClr val="646B86"/>
                </a:solidFill>
              </a:rPr>
              <a:pPr>
                <a:defRPr/>
              </a:pPr>
              <a:t>4/9/2024</a:t>
            </a:fld>
            <a:endParaRPr lang="en-US">
              <a:solidFill>
                <a:srgbClr val="646B86"/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46B86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DEE13-9014-4584-9A1C-3683CB0E0D68}" type="slidenum">
              <a:rPr lang="en-US">
                <a:solidFill>
                  <a:srgbClr val="646B8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646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5459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>
            <a:off x="0" y="0"/>
            <a:ext cx="24387175" cy="1371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5899" tIns="107950" rIns="215899" bIns="107950" anchor="ctr"/>
          <a:lstStyle/>
          <a:p>
            <a:pPr algn="ctr" defTabSz="906704">
              <a:defRPr/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6" name="Rectangle 7"/>
          <p:cNvSpPr/>
          <p:nvPr/>
        </p:nvSpPr>
        <p:spPr>
          <a:xfrm>
            <a:off x="18696834" y="301633"/>
            <a:ext cx="5283888" cy="13112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5899" tIns="107950" rIns="215899" bIns="107950" anchor="ctr"/>
          <a:lstStyle/>
          <a:p>
            <a:pPr algn="ctr" defTabSz="906704">
              <a:defRPr/>
            </a:pPr>
            <a:endParaRPr lang="en-US" sz="1900">
              <a:solidFill>
                <a:prstClr val="white"/>
              </a:solidFill>
            </a:endParaRPr>
          </a:p>
        </p:txBody>
      </p:sp>
      <p:sp useBgFill="1">
        <p:nvSpPr>
          <p:cNvPr id="7" name="Rectangle 8"/>
          <p:cNvSpPr/>
          <p:nvPr/>
        </p:nvSpPr>
        <p:spPr>
          <a:xfrm>
            <a:off x="406453" y="304800"/>
            <a:ext cx="17883928" cy="1310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5899" tIns="107950" rIns="215899" bIns="107950" anchor="ctr"/>
          <a:lstStyle/>
          <a:p>
            <a:pPr algn="ctr" defTabSz="906704">
              <a:defRPr/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5812" y="609697"/>
            <a:ext cx="15648437" cy="11706226"/>
          </a:xfr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095158" y="4261104"/>
            <a:ext cx="4462853" cy="5632704"/>
          </a:xfrm>
        </p:spPr>
        <p:txBody>
          <a:bodyPr tIns="0"/>
          <a:lstStyle>
            <a:lvl1pPr marL="0" indent="0">
              <a:buNone/>
              <a:defRPr sz="3300">
                <a:solidFill>
                  <a:srgbClr val="FFFFFF"/>
                </a:solidFill>
              </a:defRPr>
            </a:lvl1pPr>
            <a:lvl2pPr marL="1079484" indent="0">
              <a:buNone/>
              <a:defRPr sz="2900"/>
            </a:lvl2pPr>
            <a:lvl3pPr marL="2158951" indent="0">
              <a:buNone/>
              <a:defRPr sz="2400"/>
            </a:lvl3pPr>
            <a:lvl4pPr marL="3238425" indent="0">
              <a:buNone/>
              <a:defRPr sz="2100"/>
            </a:lvl4pPr>
            <a:lvl5pPr marL="4317892" indent="0">
              <a:buNone/>
              <a:defRPr sz="2100"/>
            </a:lvl5pPr>
            <a:lvl6pPr marL="5397377" indent="0">
              <a:buNone/>
              <a:defRPr sz="2100"/>
            </a:lvl6pPr>
            <a:lvl7pPr marL="6476847" indent="0">
              <a:buNone/>
              <a:defRPr sz="2100"/>
            </a:lvl7pPr>
            <a:lvl8pPr marL="7556326" indent="0">
              <a:buNone/>
              <a:defRPr sz="2100"/>
            </a:lvl8pPr>
            <a:lvl9pPr marL="8635795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9095158" y="914400"/>
            <a:ext cx="4469008" cy="3346704"/>
          </a:xfrm>
        </p:spPr>
        <p:txBody>
          <a:bodyPr anchor="b"/>
          <a:lstStyle>
            <a:lvl1pPr algn="l">
              <a:defRPr sz="4800" spc="357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A6BF6-80E0-4B20-9CE3-CB68C893DC93}" type="datetimeFigureOut">
              <a:rPr lang="en-US">
                <a:solidFill>
                  <a:srgbClr val="646B86"/>
                </a:solidFill>
              </a:rPr>
              <a:pPr>
                <a:defRPr/>
              </a:pPr>
              <a:t>4/9/2024</a:t>
            </a:fld>
            <a:endParaRPr lang="en-US">
              <a:solidFill>
                <a:srgbClr val="646B86"/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46B86"/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0884F46-FFC8-48BC-A4EE-22231FEE5E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4270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2115-E0AE-7349-B651-19628F808C42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E6BC-09C6-9F4D-BC8E-FB2328A85F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0"/>
            <a:ext cx="24387175" cy="1371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5899" tIns="107950" rIns="215899" bIns="107950" anchor="ctr"/>
          <a:lstStyle/>
          <a:p>
            <a:pPr algn="ctr" defTabSz="906704">
              <a:defRPr/>
            </a:pPr>
            <a:endParaRPr lang="en-US" sz="1900">
              <a:solidFill>
                <a:prstClr val="white"/>
              </a:solidFill>
            </a:endParaRPr>
          </a:p>
        </p:txBody>
      </p:sp>
      <p:sp useBgFill="1">
        <p:nvSpPr>
          <p:cNvPr id="6" name="Rectangle 8"/>
          <p:cNvSpPr/>
          <p:nvPr/>
        </p:nvSpPr>
        <p:spPr>
          <a:xfrm>
            <a:off x="18696834" y="301633"/>
            <a:ext cx="5283888" cy="13112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5899" tIns="107950" rIns="215899" bIns="107950" anchor="ctr"/>
          <a:lstStyle/>
          <a:p>
            <a:pPr algn="ctr" defTabSz="906704">
              <a:defRPr/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6453" y="304800"/>
            <a:ext cx="17883928" cy="13106400"/>
          </a:xfrm>
        </p:spPr>
        <p:txBody>
          <a:bodyPr anchor="ctr"/>
          <a:lstStyle>
            <a:lvl1pPr marL="0" indent="0" algn="ctr">
              <a:buNone/>
              <a:defRPr sz="7600"/>
            </a:lvl1pPr>
            <a:lvl2pPr marL="1079484" indent="0">
              <a:buNone/>
              <a:defRPr sz="6700"/>
            </a:lvl2pPr>
            <a:lvl3pPr marL="2158951" indent="0">
              <a:buNone/>
              <a:defRPr sz="5700"/>
            </a:lvl3pPr>
            <a:lvl4pPr marL="3238425" indent="0">
              <a:buNone/>
              <a:defRPr sz="4800"/>
            </a:lvl4pPr>
            <a:lvl5pPr marL="4317892" indent="0">
              <a:buNone/>
              <a:defRPr sz="4800"/>
            </a:lvl5pPr>
            <a:lvl6pPr marL="5397377" indent="0">
              <a:buNone/>
              <a:defRPr sz="4800"/>
            </a:lvl6pPr>
            <a:lvl7pPr marL="6476847" indent="0">
              <a:buNone/>
              <a:defRPr sz="4800"/>
            </a:lvl7pPr>
            <a:lvl8pPr marL="7556326" indent="0">
              <a:buNone/>
              <a:defRPr sz="4800"/>
            </a:lvl8pPr>
            <a:lvl9pPr marL="8635795" indent="0">
              <a:buNone/>
              <a:defRPr sz="48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103287" y="4267200"/>
            <a:ext cx="4470982" cy="5943600"/>
          </a:xfrm>
        </p:spPr>
        <p:txBody>
          <a:bodyPr tIns="0"/>
          <a:lstStyle>
            <a:lvl1pPr marL="0" indent="0">
              <a:buNone/>
              <a:defRPr sz="3300">
                <a:solidFill>
                  <a:schemeClr val="tx1"/>
                </a:solidFill>
              </a:defRPr>
            </a:lvl1pPr>
            <a:lvl2pPr marL="1079484" indent="0">
              <a:buNone/>
              <a:defRPr sz="2900"/>
            </a:lvl2pPr>
            <a:lvl3pPr marL="2158951" indent="0">
              <a:buNone/>
              <a:defRPr sz="2400"/>
            </a:lvl3pPr>
            <a:lvl4pPr marL="3238425" indent="0">
              <a:buNone/>
              <a:defRPr sz="2100"/>
            </a:lvl4pPr>
            <a:lvl5pPr marL="4317892" indent="0">
              <a:buNone/>
              <a:defRPr sz="2100"/>
            </a:lvl5pPr>
            <a:lvl6pPr marL="5397377" indent="0">
              <a:buNone/>
              <a:defRPr sz="2100"/>
            </a:lvl6pPr>
            <a:lvl7pPr marL="6476847" indent="0">
              <a:buNone/>
              <a:defRPr sz="2100"/>
            </a:lvl7pPr>
            <a:lvl8pPr marL="7556326" indent="0">
              <a:buNone/>
              <a:defRPr sz="2100"/>
            </a:lvl8pPr>
            <a:lvl9pPr marL="8635795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9103287" y="920496"/>
            <a:ext cx="4470982" cy="3346704"/>
          </a:xfrm>
        </p:spPr>
        <p:txBody>
          <a:bodyPr anchor="b"/>
          <a:lstStyle>
            <a:lvl1pPr algn="l">
              <a:defRPr sz="4800" spc="357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C1350-D29D-4CEE-99B8-D12DBACA1347}" type="datetimeFigureOut">
              <a:rPr lang="en-US">
                <a:solidFill>
                  <a:srgbClr val="C5D1D7"/>
                </a:solidFill>
              </a:rPr>
              <a:pPr>
                <a:defRPr/>
              </a:pPr>
              <a:t>4/9/2024</a:t>
            </a:fld>
            <a:endParaRPr lang="en-US">
              <a:solidFill>
                <a:srgbClr val="C5D1D7"/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5D1D7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0CAC5-445A-4697-9987-372F9273B13F}" type="slidenum">
              <a:rPr lang="en-US">
                <a:solidFill>
                  <a:srgbClr val="C5D1D7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5D1D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3737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22519-EA89-49BE-926D-79D02F699C98}" type="datetimeFigureOut">
              <a:rPr lang="en-US">
                <a:solidFill>
                  <a:srgbClr val="646B86"/>
                </a:solidFill>
              </a:rPr>
              <a:pPr>
                <a:defRPr/>
              </a:pPr>
              <a:t>4/9/2024</a:t>
            </a:fld>
            <a:endParaRPr lang="en-US">
              <a:solidFill>
                <a:srgbClr val="646B8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46B8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FBF2B-18DA-4B71-AA61-5A3ADA4C1F04}" type="slidenum">
              <a:rPr lang="en-US">
                <a:solidFill>
                  <a:srgbClr val="646B8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646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0545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406453" y="295373"/>
            <a:ext cx="17883928" cy="13112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5899" tIns="107950" rIns="215899" bIns="107950" anchor="ctr"/>
          <a:lstStyle/>
          <a:p>
            <a:pPr algn="ctr" defTabSz="906704">
              <a:defRPr/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18696834" y="295373"/>
            <a:ext cx="5216146" cy="13112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5899" tIns="107950" rIns="215899" bIns="107950" anchor="ctr"/>
          <a:lstStyle/>
          <a:p>
            <a:pPr algn="ctr" defTabSz="906704">
              <a:defRPr/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9103287" y="549373"/>
            <a:ext cx="4470982" cy="117030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549373"/>
            <a:ext cx="16054890" cy="117030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9A346-1AD0-46A7-A9B9-19123F19F380}" type="datetimeFigureOut">
              <a:rPr lang="en-US">
                <a:solidFill>
                  <a:srgbClr val="646B86"/>
                </a:solidFill>
              </a:rPr>
              <a:pPr>
                <a:defRPr/>
              </a:pPr>
              <a:t>4/9/2024</a:t>
            </a:fld>
            <a:endParaRPr lang="en-US">
              <a:solidFill>
                <a:srgbClr val="646B86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46B86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F273323B-C643-4611-8228-71E66D1796D0}" type="slidenum">
              <a:rPr lang="en-US">
                <a:solidFill>
                  <a:srgbClr val="C5D1D7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5D1D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1048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18696834" y="304801"/>
            <a:ext cx="5283888" cy="13112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5975" tIns="107988" rIns="215975" bIns="107988" anchor="ctr"/>
          <a:lstStyle/>
          <a:p>
            <a:pPr algn="ctr" defTabSz="907023">
              <a:defRPr/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406453" y="307976"/>
            <a:ext cx="17883928" cy="13106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5975" tIns="107988" rIns="215975" bIns="107988" anchor="ctr"/>
          <a:lstStyle/>
          <a:p>
            <a:pPr algn="ctr" defTabSz="907023">
              <a:defRPr/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696834" y="4105920"/>
            <a:ext cx="5283888" cy="3657600"/>
          </a:xfrm>
        </p:spPr>
        <p:txBody>
          <a:bodyPr anchor="ctr"/>
          <a:lstStyle>
            <a:lvl1pPr marL="0" indent="0" algn="l">
              <a:buNone/>
              <a:defRPr sz="4500">
                <a:solidFill>
                  <a:srgbClr val="FFFFFF"/>
                </a:solidFill>
              </a:defRPr>
            </a:lvl1pPr>
            <a:lvl2pPr marL="10798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597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395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194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399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4791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558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638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19359" y="4105920"/>
            <a:ext cx="16867796" cy="3657600"/>
          </a:xfrm>
        </p:spPr>
        <p:txBody>
          <a:bodyPr/>
          <a:lstStyle>
            <a:lvl1pPr algn="r">
              <a:defRPr sz="10000" spc="357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5E301A1B-997C-4D3F-9EDE-B8DA51D9F08E}" type="datetimeFigureOut">
              <a:rPr lang="en-US">
                <a:solidFill>
                  <a:srgbClr val="C5D1D7"/>
                </a:solidFill>
              </a:rPr>
              <a:pPr>
                <a:defRPr/>
              </a:pPr>
              <a:t>4/9/2024</a:t>
            </a:fld>
            <a:endParaRPr lang="en-US">
              <a:solidFill>
                <a:srgbClr val="C5D1D7"/>
              </a:solidFill>
            </a:endParaRPr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20AF10D-08BF-46E5-82F8-0C4407EBD2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C5D1D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9002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76F3C-D621-475E-9235-B6CE83AAE5AA}" type="datetimeFigureOut">
              <a:rPr lang="en-US">
                <a:solidFill>
                  <a:srgbClr val="646B86"/>
                </a:solidFill>
              </a:rPr>
              <a:pPr>
                <a:defRPr/>
              </a:pPr>
              <a:t>4/9/2024</a:t>
            </a:fld>
            <a:endParaRPr lang="en-US">
              <a:solidFill>
                <a:srgbClr val="646B8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46B8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454B29-0DAC-4D7B-9D81-E230AF894554}" type="slidenum">
              <a:rPr lang="en-US">
                <a:solidFill>
                  <a:srgbClr val="646B8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646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7201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18696834" y="304801"/>
            <a:ext cx="5283888" cy="13112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5975" tIns="107988" rIns="215975" bIns="107988" anchor="ctr"/>
          <a:lstStyle/>
          <a:p>
            <a:pPr algn="ctr" defTabSz="907023">
              <a:defRPr/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406453" y="307976"/>
            <a:ext cx="17883928" cy="13106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5975" tIns="107988" rIns="215975" bIns="107988" anchor="ctr"/>
          <a:lstStyle/>
          <a:p>
            <a:pPr algn="ctr" defTabSz="907023">
              <a:defRPr/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103291" y="5784554"/>
            <a:ext cx="4267758" cy="3291840"/>
          </a:xfrm>
        </p:spPr>
        <p:txBody>
          <a:bodyPr anchor="ctr"/>
          <a:lstStyle>
            <a:lvl1pPr marL="0" indent="0">
              <a:buNone/>
              <a:defRPr sz="4800">
                <a:solidFill>
                  <a:schemeClr val="bg2"/>
                </a:solidFill>
              </a:defRPr>
            </a:lvl1pPr>
            <a:lvl2pPr marL="1079865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59712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39563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19413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399278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479128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558988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638838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016132" y="5784554"/>
            <a:ext cx="16867796" cy="3291840"/>
          </a:xfrm>
        </p:spPr>
        <p:txBody>
          <a:bodyPr/>
          <a:lstStyle>
            <a:lvl1pPr algn="r">
              <a:defRPr sz="10000" spc="357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9F915BB-8244-430A-9075-45A157BBAA7C}" type="datetimeFigureOut">
              <a:rPr lang="en-US"/>
              <a:pPr>
                <a:defRPr/>
              </a:pPr>
              <a:t>4/9/2024</a:t>
            </a:fld>
            <a:endParaRPr lang="en-US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0E617AAA-035D-4234-B6FB-FDA8655B3C4E}" type="slidenum">
              <a:rPr lang="en-US">
                <a:solidFill>
                  <a:srgbClr val="C5D1D7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5D1D7"/>
              </a:solidFill>
            </a:endParaRPr>
          </a:p>
        </p:txBody>
      </p:sp>
      <p:sp>
        <p:nvSpPr>
          <p:cNvPr id="8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2981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359" y="3438144"/>
            <a:ext cx="10771002" cy="8814816"/>
          </a:xfr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6814" y="3438144"/>
            <a:ext cx="10771002" cy="8814816"/>
          </a:xfr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E74D7-E9D3-4DD3-B7BA-57974DD7821D}" type="datetimeFigureOut">
              <a:rPr lang="en-US">
                <a:solidFill>
                  <a:srgbClr val="646B86"/>
                </a:solidFill>
              </a:rPr>
              <a:pPr>
                <a:defRPr/>
              </a:pPr>
              <a:t>4/9/2024</a:t>
            </a:fld>
            <a:endParaRPr lang="en-US">
              <a:solidFill>
                <a:srgbClr val="646B86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46B86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EA0270-3887-487E-8939-110CE9F1602A}" type="slidenum">
              <a:rPr lang="en-US">
                <a:solidFill>
                  <a:srgbClr val="646B8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646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5003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59" y="3444876"/>
            <a:ext cx="10775238" cy="1279524"/>
          </a:xfrm>
        </p:spPr>
        <p:txBody>
          <a:bodyPr anchor="b"/>
          <a:lstStyle>
            <a:lvl1pPr marL="0" indent="0" algn="ctr">
              <a:buNone/>
              <a:defRPr sz="5700" b="0">
                <a:solidFill>
                  <a:schemeClr val="tx2"/>
                </a:solidFill>
              </a:defRPr>
            </a:lvl1pPr>
            <a:lvl2pPr marL="1079865" indent="0">
              <a:buNone/>
              <a:defRPr sz="4800" b="1"/>
            </a:lvl2pPr>
            <a:lvl3pPr marL="2159712" indent="0">
              <a:buNone/>
              <a:defRPr sz="4300" b="1"/>
            </a:lvl3pPr>
            <a:lvl4pPr marL="3239563" indent="0">
              <a:buNone/>
              <a:defRPr sz="3800" b="1"/>
            </a:lvl4pPr>
            <a:lvl5pPr marL="4319413" indent="0">
              <a:buNone/>
              <a:defRPr sz="3800" b="1"/>
            </a:lvl5pPr>
            <a:lvl6pPr marL="5399278" indent="0">
              <a:buNone/>
              <a:defRPr sz="3800" b="1"/>
            </a:lvl6pPr>
            <a:lvl7pPr marL="6479128" indent="0">
              <a:buNone/>
              <a:defRPr sz="3800" b="1"/>
            </a:lvl7pPr>
            <a:lvl8pPr marL="7558988" indent="0">
              <a:buNone/>
              <a:defRPr sz="3800" b="1"/>
            </a:lvl8pPr>
            <a:lvl9pPr marL="8638838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59" y="4876891"/>
            <a:ext cx="10775238" cy="7375526"/>
          </a:xfr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50" y="3444876"/>
            <a:ext cx="10779470" cy="1279524"/>
          </a:xfrm>
        </p:spPr>
        <p:txBody>
          <a:bodyPr anchor="b"/>
          <a:lstStyle>
            <a:lvl1pPr marL="0" indent="0" algn="ctr">
              <a:buNone/>
              <a:defRPr sz="5700" b="0">
                <a:solidFill>
                  <a:schemeClr val="tx2"/>
                </a:solidFill>
              </a:defRPr>
            </a:lvl1pPr>
            <a:lvl2pPr marL="1079865" indent="0">
              <a:buNone/>
              <a:defRPr sz="4800" b="1"/>
            </a:lvl2pPr>
            <a:lvl3pPr marL="2159712" indent="0">
              <a:buNone/>
              <a:defRPr sz="4300" b="1"/>
            </a:lvl3pPr>
            <a:lvl4pPr marL="3239563" indent="0">
              <a:buNone/>
              <a:defRPr sz="3800" b="1"/>
            </a:lvl4pPr>
            <a:lvl5pPr marL="4319413" indent="0">
              <a:buNone/>
              <a:defRPr sz="3800" b="1"/>
            </a:lvl5pPr>
            <a:lvl6pPr marL="5399278" indent="0">
              <a:buNone/>
              <a:defRPr sz="3800" b="1"/>
            </a:lvl6pPr>
            <a:lvl7pPr marL="6479128" indent="0">
              <a:buNone/>
              <a:defRPr sz="3800" b="1"/>
            </a:lvl7pPr>
            <a:lvl8pPr marL="7558988" indent="0">
              <a:buNone/>
              <a:defRPr sz="3800" b="1"/>
            </a:lvl8pPr>
            <a:lvl9pPr marL="8638838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50" y="4876891"/>
            <a:ext cx="10779470" cy="7375526"/>
          </a:xfr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59FA0-E147-44B6-A096-CC48FECC65E4}" type="datetimeFigureOut">
              <a:rPr lang="en-US">
                <a:solidFill>
                  <a:srgbClr val="646B86"/>
                </a:solidFill>
              </a:rPr>
              <a:pPr>
                <a:defRPr/>
              </a:pPr>
              <a:t>4/9/2024</a:t>
            </a:fld>
            <a:endParaRPr lang="en-US">
              <a:solidFill>
                <a:srgbClr val="646B86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46B86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EFBF18-69D5-4BA9-8C59-83E75134EEE2}" type="slidenum">
              <a:rPr lang="en-US">
                <a:solidFill>
                  <a:srgbClr val="646B8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646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7040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E00E6-804B-4877-B9A7-8668EC5727F7}" type="datetimeFigureOut">
              <a:rPr lang="en-US">
                <a:solidFill>
                  <a:srgbClr val="646B86"/>
                </a:solidFill>
              </a:rPr>
              <a:pPr>
                <a:defRPr/>
              </a:pPr>
              <a:t>4/9/2024</a:t>
            </a:fld>
            <a:endParaRPr lang="en-US">
              <a:solidFill>
                <a:srgbClr val="646B86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46B86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785C0B-DA9F-46A6-82CD-3F413F967255}" type="slidenum">
              <a:rPr lang="en-US">
                <a:solidFill>
                  <a:srgbClr val="646B8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646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6091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406577" y="301633"/>
            <a:ext cx="23553101" cy="13112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5975" tIns="107988" rIns="215975" bIns="107988" anchor="ctr"/>
          <a:lstStyle/>
          <a:p>
            <a:pPr algn="ctr" defTabSz="907023">
              <a:defRPr/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C3597-860D-4262-BF8F-714BA448E617}" type="datetimeFigureOut">
              <a:rPr lang="en-US">
                <a:solidFill>
                  <a:srgbClr val="646B86"/>
                </a:solidFill>
              </a:rPr>
              <a:pPr>
                <a:defRPr/>
              </a:pPr>
              <a:t>4/9/2024</a:t>
            </a:fld>
            <a:endParaRPr lang="en-US">
              <a:solidFill>
                <a:srgbClr val="646B86"/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46B86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DEE13-9014-4584-9A1C-3683CB0E0D68}" type="slidenum">
              <a:rPr lang="en-US">
                <a:solidFill>
                  <a:srgbClr val="646B8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646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651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918" y="3419573"/>
            <a:ext cx="21033938" cy="5705474"/>
          </a:xfrm>
        </p:spPr>
        <p:txBody>
          <a:bodyPr anchor="b"/>
          <a:lstStyle>
            <a:lvl1pPr>
              <a:defRPr sz="11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918" y="9179023"/>
            <a:ext cx="21033938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06704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1341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20102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4pPr>
            <a:lvl5pPr marL="3626806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5pPr>
            <a:lvl6pPr marL="4533502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6pPr>
            <a:lvl7pPr marL="5440209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7pPr>
            <a:lvl8pPr marL="6346915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8pPr>
            <a:lvl9pPr marL="7253616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2115-E0AE-7349-B651-19628F808C42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E6BC-09C6-9F4D-BC8E-FB2328A85F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>
            <a:off x="0" y="0"/>
            <a:ext cx="24387175" cy="1371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5975" tIns="107988" rIns="215975" bIns="107988" anchor="ctr"/>
          <a:lstStyle/>
          <a:p>
            <a:pPr algn="ctr" defTabSz="907023">
              <a:defRPr/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6" name="Rectangle 7"/>
          <p:cNvSpPr/>
          <p:nvPr/>
        </p:nvSpPr>
        <p:spPr>
          <a:xfrm>
            <a:off x="18696834" y="301633"/>
            <a:ext cx="5283888" cy="13112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5975" tIns="107988" rIns="215975" bIns="107988" anchor="ctr"/>
          <a:lstStyle/>
          <a:p>
            <a:pPr algn="ctr" defTabSz="907023">
              <a:defRPr/>
            </a:pPr>
            <a:endParaRPr lang="en-US" sz="1900">
              <a:solidFill>
                <a:prstClr val="white"/>
              </a:solidFill>
            </a:endParaRPr>
          </a:p>
        </p:txBody>
      </p:sp>
      <p:sp useBgFill="1">
        <p:nvSpPr>
          <p:cNvPr id="7" name="Rectangle 8"/>
          <p:cNvSpPr/>
          <p:nvPr/>
        </p:nvSpPr>
        <p:spPr>
          <a:xfrm>
            <a:off x="406453" y="304800"/>
            <a:ext cx="17883928" cy="1310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5975" tIns="107988" rIns="215975" bIns="107988" anchor="ctr"/>
          <a:lstStyle/>
          <a:p>
            <a:pPr algn="ctr" defTabSz="907023">
              <a:defRPr/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5812" y="609693"/>
            <a:ext cx="15648437" cy="11706226"/>
          </a:xfr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095158" y="4261104"/>
            <a:ext cx="4462853" cy="5632704"/>
          </a:xfrm>
        </p:spPr>
        <p:txBody>
          <a:bodyPr tIns="0"/>
          <a:lstStyle>
            <a:lvl1pPr marL="0" indent="0">
              <a:buNone/>
              <a:defRPr sz="3300">
                <a:solidFill>
                  <a:srgbClr val="FFFFFF"/>
                </a:solidFill>
              </a:defRPr>
            </a:lvl1pPr>
            <a:lvl2pPr marL="1079865" indent="0">
              <a:buNone/>
              <a:defRPr sz="2900"/>
            </a:lvl2pPr>
            <a:lvl3pPr marL="2159712" indent="0">
              <a:buNone/>
              <a:defRPr sz="2400"/>
            </a:lvl3pPr>
            <a:lvl4pPr marL="3239563" indent="0">
              <a:buNone/>
              <a:defRPr sz="2100"/>
            </a:lvl4pPr>
            <a:lvl5pPr marL="4319413" indent="0">
              <a:buNone/>
              <a:defRPr sz="2100"/>
            </a:lvl5pPr>
            <a:lvl6pPr marL="5399278" indent="0">
              <a:buNone/>
              <a:defRPr sz="2100"/>
            </a:lvl6pPr>
            <a:lvl7pPr marL="6479128" indent="0">
              <a:buNone/>
              <a:defRPr sz="2100"/>
            </a:lvl7pPr>
            <a:lvl8pPr marL="7558988" indent="0">
              <a:buNone/>
              <a:defRPr sz="2100"/>
            </a:lvl8pPr>
            <a:lvl9pPr marL="8638838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9095158" y="914400"/>
            <a:ext cx="4469008" cy="3346704"/>
          </a:xfrm>
        </p:spPr>
        <p:txBody>
          <a:bodyPr anchor="b"/>
          <a:lstStyle>
            <a:lvl1pPr algn="l">
              <a:defRPr sz="4800" spc="357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A6BF6-80E0-4B20-9CE3-CB68C893DC93}" type="datetimeFigureOut">
              <a:rPr lang="en-US">
                <a:solidFill>
                  <a:srgbClr val="646B86"/>
                </a:solidFill>
              </a:rPr>
              <a:pPr>
                <a:defRPr/>
              </a:pPr>
              <a:t>4/9/2024</a:t>
            </a:fld>
            <a:endParaRPr lang="en-US">
              <a:solidFill>
                <a:srgbClr val="646B86"/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46B86"/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0884F46-FFC8-48BC-A4EE-22231FEE5E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4958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0"/>
            <a:ext cx="24387175" cy="1371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5975" tIns="107988" rIns="215975" bIns="107988" anchor="ctr"/>
          <a:lstStyle/>
          <a:p>
            <a:pPr algn="ctr" defTabSz="907023">
              <a:defRPr/>
            </a:pPr>
            <a:endParaRPr lang="en-US" sz="1900">
              <a:solidFill>
                <a:prstClr val="white"/>
              </a:solidFill>
            </a:endParaRPr>
          </a:p>
        </p:txBody>
      </p:sp>
      <p:sp useBgFill="1">
        <p:nvSpPr>
          <p:cNvPr id="6" name="Rectangle 8"/>
          <p:cNvSpPr/>
          <p:nvPr/>
        </p:nvSpPr>
        <p:spPr>
          <a:xfrm>
            <a:off x="18696834" y="301633"/>
            <a:ext cx="5283888" cy="13112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5975" tIns="107988" rIns="215975" bIns="107988" anchor="ctr"/>
          <a:lstStyle/>
          <a:p>
            <a:pPr algn="ctr" defTabSz="907023">
              <a:defRPr/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6453" y="304800"/>
            <a:ext cx="17883928" cy="13106400"/>
          </a:xfrm>
        </p:spPr>
        <p:txBody>
          <a:bodyPr anchor="ctr"/>
          <a:lstStyle>
            <a:lvl1pPr marL="0" indent="0" algn="ctr">
              <a:buNone/>
              <a:defRPr sz="7600"/>
            </a:lvl1pPr>
            <a:lvl2pPr marL="1079865" indent="0">
              <a:buNone/>
              <a:defRPr sz="6700"/>
            </a:lvl2pPr>
            <a:lvl3pPr marL="2159712" indent="0">
              <a:buNone/>
              <a:defRPr sz="5700"/>
            </a:lvl3pPr>
            <a:lvl4pPr marL="3239563" indent="0">
              <a:buNone/>
              <a:defRPr sz="4800"/>
            </a:lvl4pPr>
            <a:lvl5pPr marL="4319413" indent="0">
              <a:buNone/>
              <a:defRPr sz="4800"/>
            </a:lvl5pPr>
            <a:lvl6pPr marL="5399278" indent="0">
              <a:buNone/>
              <a:defRPr sz="4800"/>
            </a:lvl6pPr>
            <a:lvl7pPr marL="6479128" indent="0">
              <a:buNone/>
              <a:defRPr sz="4800"/>
            </a:lvl7pPr>
            <a:lvl8pPr marL="7558988" indent="0">
              <a:buNone/>
              <a:defRPr sz="4800"/>
            </a:lvl8pPr>
            <a:lvl9pPr marL="8638838" indent="0">
              <a:buNone/>
              <a:defRPr sz="48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103287" y="4267200"/>
            <a:ext cx="4470982" cy="5943600"/>
          </a:xfrm>
        </p:spPr>
        <p:txBody>
          <a:bodyPr tIns="0"/>
          <a:lstStyle>
            <a:lvl1pPr marL="0" indent="0">
              <a:buNone/>
              <a:defRPr sz="3300">
                <a:solidFill>
                  <a:schemeClr val="tx1"/>
                </a:solidFill>
              </a:defRPr>
            </a:lvl1pPr>
            <a:lvl2pPr marL="1079865" indent="0">
              <a:buNone/>
              <a:defRPr sz="2900"/>
            </a:lvl2pPr>
            <a:lvl3pPr marL="2159712" indent="0">
              <a:buNone/>
              <a:defRPr sz="2400"/>
            </a:lvl3pPr>
            <a:lvl4pPr marL="3239563" indent="0">
              <a:buNone/>
              <a:defRPr sz="2100"/>
            </a:lvl4pPr>
            <a:lvl5pPr marL="4319413" indent="0">
              <a:buNone/>
              <a:defRPr sz="2100"/>
            </a:lvl5pPr>
            <a:lvl6pPr marL="5399278" indent="0">
              <a:buNone/>
              <a:defRPr sz="2100"/>
            </a:lvl6pPr>
            <a:lvl7pPr marL="6479128" indent="0">
              <a:buNone/>
              <a:defRPr sz="2100"/>
            </a:lvl7pPr>
            <a:lvl8pPr marL="7558988" indent="0">
              <a:buNone/>
              <a:defRPr sz="2100"/>
            </a:lvl8pPr>
            <a:lvl9pPr marL="8638838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9103287" y="920496"/>
            <a:ext cx="4470982" cy="3346704"/>
          </a:xfrm>
        </p:spPr>
        <p:txBody>
          <a:bodyPr anchor="b"/>
          <a:lstStyle>
            <a:lvl1pPr algn="l">
              <a:defRPr sz="4800" spc="357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C1350-D29D-4CEE-99B8-D12DBACA1347}" type="datetimeFigureOut">
              <a:rPr lang="en-US">
                <a:solidFill>
                  <a:srgbClr val="C5D1D7"/>
                </a:solidFill>
              </a:rPr>
              <a:pPr>
                <a:defRPr/>
              </a:pPr>
              <a:t>4/9/2024</a:t>
            </a:fld>
            <a:endParaRPr lang="en-US">
              <a:solidFill>
                <a:srgbClr val="C5D1D7"/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5D1D7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0CAC5-445A-4697-9987-372F9273B13F}" type="slidenum">
              <a:rPr lang="en-US">
                <a:solidFill>
                  <a:srgbClr val="C5D1D7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5D1D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9249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22519-EA89-49BE-926D-79D02F699C98}" type="datetimeFigureOut">
              <a:rPr lang="en-US">
                <a:solidFill>
                  <a:srgbClr val="646B86"/>
                </a:solidFill>
              </a:rPr>
              <a:pPr>
                <a:defRPr/>
              </a:pPr>
              <a:t>4/9/2024</a:t>
            </a:fld>
            <a:endParaRPr lang="en-US">
              <a:solidFill>
                <a:srgbClr val="646B8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46B8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FBF2B-18DA-4B71-AA61-5A3ADA4C1F04}" type="slidenum">
              <a:rPr lang="en-US">
                <a:solidFill>
                  <a:srgbClr val="646B8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646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3819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406453" y="295369"/>
            <a:ext cx="17883928" cy="13112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5975" tIns="107988" rIns="215975" bIns="107988" anchor="ctr"/>
          <a:lstStyle/>
          <a:p>
            <a:pPr algn="ctr" defTabSz="907023">
              <a:defRPr/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18696834" y="295369"/>
            <a:ext cx="5216146" cy="13112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5975" tIns="107988" rIns="215975" bIns="107988" anchor="ctr"/>
          <a:lstStyle/>
          <a:p>
            <a:pPr algn="ctr" defTabSz="907023">
              <a:defRPr/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9103287" y="549369"/>
            <a:ext cx="4470982" cy="117030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549369"/>
            <a:ext cx="16054890" cy="117030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9A346-1AD0-46A7-A9B9-19123F19F380}" type="datetimeFigureOut">
              <a:rPr lang="en-US">
                <a:solidFill>
                  <a:srgbClr val="646B86"/>
                </a:solidFill>
              </a:rPr>
              <a:pPr>
                <a:defRPr/>
              </a:pPr>
              <a:t>4/9/2024</a:t>
            </a:fld>
            <a:endParaRPr lang="en-US">
              <a:solidFill>
                <a:srgbClr val="646B86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46B86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F273323B-C643-4611-8228-71E66D1796D0}" type="slidenum">
              <a:rPr lang="en-US">
                <a:solidFill>
                  <a:srgbClr val="C5D1D7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5D1D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2111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18696834" y="304801"/>
            <a:ext cx="5283888" cy="13112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356" tIns="108178" rIns="216356" bIns="108178" anchor="ctr"/>
          <a:lstStyle/>
          <a:p>
            <a:pPr algn="ctr" defTabSz="908618">
              <a:defRPr/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406453" y="307976"/>
            <a:ext cx="17883928" cy="13106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356" tIns="108178" rIns="216356" bIns="108178" anchor="ctr"/>
          <a:lstStyle/>
          <a:p>
            <a:pPr algn="ctr" defTabSz="908618">
              <a:defRPr/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696834" y="4105920"/>
            <a:ext cx="5283888" cy="3657600"/>
          </a:xfrm>
        </p:spPr>
        <p:txBody>
          <a:bodyPr anchor="ctr"/>
          <a:lstStyle>
            <a:lvl1pPr marL="0" indent="0" algn="l">
              <a:buNone/>
              <a:defRPr sz="4500">
                <a:solidFill>
                  <a:srgbClr val="FFFFFF"/>
                </a:solidFill>
              </a:defRPr>
            </a:lvl1pPr>
            <a:lvl2pPr marL="10817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63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452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270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087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4905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572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654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19359" y="4105920"/>
            <a:ext cx="16867796" cy="3657600"/>
          </a:xfrm>
        </p:spPr>
        <p:txBody>
          <a:bodyPr/>
          <a:lstStyle>
            <a:lvl1pPr algn="r">
              <a:defRPr sz="10000" spc="357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5E301A1B-997C-4D3F-9EDE-B8DA51D9F08E}" type="datetimeFigureOut">
              <a:rPr lang="en-US">
                <a:solidFill>
                  <a:srgbClr val="C5D1D7"/>
                </a:solidFill>
              </a:rPr>
              <a:pPr>
                <a:defRPr/>
              </a:pPr>
              <a:t>4/9/2024</a:t>
            </a:fld>
            <a:endParaRPr lang="en-US">
              <a:solidFill>
                <a:srgbClr val="C5D1D7"/>
              </a:solidFill>
            </a:endParaRPr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20AF10D-08BF-46E5-82F8-0C4407EBD2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C5D1D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8932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76F3C-D621-475E-9235-B6CE83AAE5AA}" type="datetimeFigureOut">
              <a:rPr lang="en-US">
                <a:solidFill>
                  <a:srgbClr val="646B86"/>
                </a:solidFill>
              </a:rPr>
              <a:pPr>
                <a:defRPr/>
              </a:pPr>
              <a:t>4/9/2024</a:t>
            </a:fld>
            <a:endParaRPr lang="en-US">
              <a:solidFill>
                <a:srgbClr val="646B8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46B8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454B29-0DAC-4D7B-9D81-E230AF894554}" type="slidenum">
              <a:rPr lang="en-US">
                <a:solidFill>
                  <a:srgbClr val="646B8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646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2559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18696834" y="304801"/>
            <a:ext cx="5283888" cy="13112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356" tIns="108178" rIns="216356" bIns="108178" anchor="ctr"/>
          <a:lstStyle/>
          <a:p>
            <a:pPr algn="ctr" defTabSz="908618">
              <a:defRPr/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406453" y="307976"/>
            <a:ext cx="17883928" cy="13106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356" tIns="108178" rIns="216356" bIns="108178" anchor="ctr"/>
          <a:lstStyle/>
          <a:p>
            <a:pPr algn="ctr" defTabSz="908618">
              <a:defRPr/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103291" y="5784554"/>
            <a:ext cx="4267758" cy="3291840"/>
          </a:xfrm>
        </p:spPr>
        <p:txBody>
          <a:bodyPr anchor="ctr"/>
          <a:lstStyle>
            <a:lvl1pPr marL="0" indent="0">
              <a:buNone/>
              <a:defRPr sz="4800">
                <a:solidFill>
                  <a:schemeClr val="bg2"/>
                </a:solidFill>
              </a:defRPr>
            </a:lvl1pPr>
            <a:lvl2pPr marL="1081769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63522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4527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2703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0879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49055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57231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65406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016132" y="5784554"/>
            <a:ext cx="16867796" cy="3291840"/>
          </a:xfrm>
        </p:spPr>
        <p:txBody>
          <a:bodyPr/>
          <a:lstStyle>
            <a:lvl1pPr algn="r">
              <a:defRPr sz="10000" spc="357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9F915BB-8244-430A-9075-45A157BBAA7C}" type="datetimeFigureOut">
              <a:rPr lang="en-US"/>
              <a:pPr>
                <a:defRPr/>
              </a:pPr>
              <a:t>4/9/2024</a:t>
            </a:fld>
            <a:endParaRPr lang="en-US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0E617AAA-035D-4234-B6FB-FDA8655B3C4E}" type="slidenum">
              <a:rPr lang="en-US">
                <a:solidFill>
                  <a:srgbClr val="C5D1D7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5D1D7"/>
              </a:solidFill>
            </a:endParaRPr>
          </a:p>
        </p:txBody>
      </p:sp>
      <p:sp>
        <p:nvSpPr>
          <p:cNvPr id="8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4754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359" y="3438144"/>
            <a:ext cx="10771002" cy="8814816"/>
          </a:xfr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6814" y="3438144"/>
            <a:ext cx="10771002" cy="8814816"/>
          </a:xfr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E74D7-E9D3-4DD3-B7BA-57974DD7821D}" type="datetimeFigureOut">
              <a:rPr lang="en-US">
                <a:solidFill>
                  <a:srgbClr val="646B86"/>
                </a:solidFill>
              </a:rPr>
              <a:pPr>
                <a:defRPr/>
              </a:pPr>
              <a:t>4/9/2024</a:t>
            </a:fld>
            <a:endParaRPr lang="en-US">
              <a:solidFill>
                <a:srgbClr val="646B86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46B86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EA0270-3887-487E-8939-110CE9F1602A}" type="slidenum">
              <a:rPr lang="en-US">
                <a:solidFill>
                  <a:srgbClr val="646B8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646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6389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59" y="3444876"/>
            <a:ext cx="10775238" cy="1279524"/>
          </a:xfrm>
        </p:spPr>
        <p:txBody>
          <a:bodyPr anchor="b"/>
          <a:lstStyle>
            <a:lvl1pPr marL="0" indent="0" algn="ctr">
              <a:buNone/>
              <a:defRPr sz="5700" b="0">
                <a:solidFill>
                  <a:schemeClr val="tx2"/>
                </a:solidFill>
              </a:defRPr>
            </a:lvl1pPr>
            <a:lvl2pPr marL="1081769" indent="0">
              <a:buNone/>
              <a:defRPr sz="4800" b="1"/>
            </a:lvl2pPr>
            <a:lvl3pPr marL="2163522" indent="0">
              <a:buNone/>
              <a:defRPr sz="4300" b="1"/>
            </a:lvl3pPr>
            <a:lvl4pPr marL="3245277" indent="0">
              <a:buNone/>
              <a:defRPr sz="3800" b="1"/>
            </a:lvl4pPr>
            <a:lvl5pPr marL="4327030" indent="0">
              <a:buNone/>
              <a:defRPr sz="3800" b="1"/>
            </a:lvl5pPr>
            <a:lvl6pPr marL="5408795" indent="0">
              <a:buNone/>
              <a:defRPr sz="3800" b="1"/>
            </a:lvl6pPr>
            <a:lvl7pPr marL="6490550" indent="0">
              <a:buNone/>
              <a:defRPr sz="3800" b="1"/>
            </a:lvl7pPr>
            <a:lvl8pPr marL="7572312" indent="0">
              <a:buNone/>
              <a:defRPr sz="3800" b="1"/>
            </a:lvl8pPr>
            <a:lvl9pPr marL="8654065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59" y="4876871"/>
            <a:ext cx="10775238" cy="7375526"/>
          </a:xfr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50" y="3444876"/>
            <a:ext cx="10779470" cy="1279524"/>
          </a:xfrm>
        </p:spPr>
        <p:txBody>
          <a:bodyPr anchor="b"/>
          <a:lstStyle>
            <a:lvl1pPr marL="0" indent="0" algn="ctr">
              <a:buNone/>
              <a:defRPr sz="5700" b="0">
                <a:solidFill>
                  <a:schemeClr val="tx2"/>
                </a:solidFill>
              </a:defRPr>
            </a:lvl1pPr>
            <a:lvl2pPr marL="1081769" indent="0">
              <a:buNone/>
              <a:defRPr sz="4800" b="1"/>
            </a:lvl2pPr>
            <a:lvl3pPr marL="2163522" indent="0">
              <a:buNone/>
              <a:defRPr sz="4300" b="1"/>
            </a:lvl3pPr>
            <a:lvl4pPr marL="3245277" indent="0">
              <a:buNone/>
              <a:defRPr sz="3800" b="1"/>
            </a:lvl4pPr>
            <a:lvl5pPr marL="4327030" indent="0">
              <a:buNone/>
              <a:defRPr sz="3800" b="1"/>
            </a:lvl5pPr>
            <a:lvl6pPr marL="5408795" indent="0">
              <a:buNone/>
              <a:defRPr sz="3800" b="1"/>
            </a:lvl6pPr>
            <a:lvl7pPr marL="6490550" indent="0">
              <a:buNone/>
              <a:defRPr sz="3800" b="1"/>
            </a:lvl7pPr>
            <a:lvl8pPr marL="7572312" indent="0">
              <a:buNone/>
              <a:defRPr sz="3800" b="1"/>
            </a:lvl8pPr>
            <a:lvl9pPr marL="8654065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50" y="4876871"/>
            <a:ext cx="10779470" cy="7375526"/>
          </a:xfr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59FA0-E147-44B6-A096-CC48FECC65E4}" type="datetimeFigureOut">
              <a:rPr lang="en-US">
                <a:solidFill>
                  <a:srgbClr val="646B86"/>
                </a:solidFill>
              </a:rPr>
              <a:pPr>
                <a:defRPr/>
              </a:pPr>
              <a:t>4/9/2024</a:t>
            </a:fld>
            <a:endParaRPr lang="en-US">
              <a:solidFill>
                <a:srgbClr val="646B86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46B86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EFBF18-69D5-4BA9-8C59-83E75134EEE2}" type="slidenum">
              <a:rPr lang="en-US">
                <a:solidFill>
                  <a:srgbClr val="646B8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646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7721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E00E6-804B-4877-B9A7-8668EC5727F7}" type="datetimeFigureOut">
              <a:rPr lang="en-US">
                <a:solidFill>
                  <a:srgbClr val="646B86"/>
                </a:solidFill>
              </a:rPr>
              <a:pPr>
                <a:defRPr/>
              </a:pPr>
              <a:t>4/9/2024</a:t>
            </a:fld>
            <a:endParaRPr lang="en-US">
              <a:solidFill>
                <a:srgbClr val="646B86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46B86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785C0B-DA9F-46A6-82CD-3F413F967255}" type="slidenum">
              <a:rPr lang="en-US">
                <a:solidFill>
                  <a:srgbClr val="646B8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646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786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618" y="3651250"/>
            <a:ext cx="10364549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6008" y="3651250"/>
            <a:ext cx="10364549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2115-E0AE-7349-B651-19628F808C42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E6BC-09C6-9F4D-BC8E-FB2328A85F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406550" y="301633"/>
            <a:ext cx="23553101" cy="13112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356" tIns="108178" rIns="216356" bIns="108178" anchor="ctr"/>
          <a:lstStyle/>
          <a:p>
            <a:pPr algn="ctr" defTabSz="908618">
              <a:defRPr/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C3597-860D-4262-BF8F-714BA448E617}" type="datetimeFigureOut">
              <a:rPr lang="en-US">
                <a:solidFill>
                  <a:srgbClr val="646B86"/>
                </a:solidFill>
              </a:rPr>
              <a:pPr>
                <a:defRPr/>
              </a:pPr>
              <a:t>4/9/2024</a:t>
            </a:fld>
            <a:endParaRPr lang="en-US">
              <a:solidFill>
                <a:srgbClr val="646B86"/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46B86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DEE13-9014-4584-9A1C-3683CB0E0D68}" type="slidenum">
              <a:rPr lang="en-US">
                <a:solidFill>
                  <a:srgbClr val="646B8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646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4086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>
            <a:off x="0" y="0"/>
            <a:ext cx="24387175" cy="1371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356" tIns="108178" rIns="216356" bIns="108178" anchor="ctr"/>
          <a:lstStyle/>
          <a:p>
            <a:pPr algn="ctr" defTabSz="908618">
              <a:defRPr/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6" name="Rectangle 7"/>
          <p:cNvSpPr/>
          <p:nvPr/>
        </p:nvSpPr>
        <p:spPr>
          <a:xfrm>
            <a:off x="18696834" y="301633"/>
            <a:ext cx="5283888" cy="13112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356" tIns="108178" rIns="216356" bIns="108178" anchor="ctr"/>
          <a:lstStyle/>
          <a:p>
            <a:pPr algn="ctr" defTabSz="908618">
              <a:defRPr/>
            </a:pPr>
            <a:endParaRPr lang="en-US" sz="1900">
              <a:solidFill>
                <a:prstClr val="white"/>
              </a:solidFill>
            </a:endParaRPr>
          </a:p>
        </p:txBody>
      </p:sp>
      <p:sp useBgFill="1">
        <p:nvSpPr>
          <p:cNvPr id="7" name="Rectangle 8"/>
          <p:cNvSpPr/>
          <p:nvPr/>
        </p:nvSpPr>
        <p:spPr>
          <a:xfrm>
            <a:off x="406453" y="304800"/>
            <a:ext cx="17883928" cy="1310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356" tIns="108178" rIns="216356" bIns="108178" anchor="ctr"/>
          <a:lstStyle/>
          <a:p>
            <a:pPr algn="ctr" defTabSz="908618">
              <a:defRPr/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5812" y="609673"/>
            <a:ext cx="15648437" cy="11706226"/>
          </a:xfr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095158" y="4261104"/>
            <a:ext cx="4462853" cy="5632704"/>
          </a:xfrm>
        </p:spPr>
        <p:txBody>
          <a:bodyPr tIns="0"/>
          <a:lstStyle>
            <a:lvl1pPr marL="0" indent="0">
              <a:buNone/>
              <a:defRPr sz="3300">
                <a:solidFill>
                  <a:srgbClr val="FFFFFF"/>
                </a:solidFill>
              </a:defRPr>
            </a:lvl1pPr>
            <a:lvl2pPr marL="1081769" indent="0">
              <a:buNone/>
              <a:defRPr sz="2900"/>
            </a:lvl2pPr>
            <a:lvl3pPr marL="2163522" indent="0">
              <a:buNone/>
              <a:defRPr sz="2400"/>
            </a:lvl3pPr>
            <a:lvl4pPr marL="3245277" indent="0">
              <a:buNone/>
              <a:defRPr sz="2100"/>
            </a:lvl4pPr>
            <a:lvl5pPr marL="4327030" indent="0">
              <a:buNone/>
              <a:defRPr sz="2100"/>
            </a:lvl5pPr>
            <a:lvl6pPr marL="5408795" indent="0">
              <a:buNone/>
              <a:defRPr sz="2100"/>
            </a:lvl6pPr>
            <a:lvl7pPr marL="6490550" indent="0">
              <a:buNone/>
              <a:defRPr sz="2100"/>
            </a:lvl7pPr>
            <a:lvl8pPr marL="7572312" indent="0">
              <a:buNone/>
              <a:defRPr sz="2100"/>
            </a:lvl8pPr>
            <a:lvl9pPr marL="8654065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9095158" y="914400"/>
            <a:ext cx="4469008" cy="3346704"/>
          </a:xfrm>
        </p:spPr>
        <p:txBody>
          <a:bodyPr anchor="b"/>
          <a:lstStyle>
            <a:lvl1pPr algn="l">
              <a:defRPr sz="4800" spc="357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A6BF6-80E0-4B20-9CE3-CB68C893DC93}" type="datetimeFigureOut">
              <a:rPr lang="en-US">
                <a:solidFill>
                  <a:srgbClr val="646B86"/>
                </a:solidFill>
              </a:rPr>
              <a:pPr>
                <a:defRPr/>
              </a:pPr>
              <a:t>4/9/2024</a:t>
            </a:fld>
            <a:endParaRPr lang="en-US">
              <a:solidFill>
                <a:srgbClr val="646B86"/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46B86"/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0884F46-FFC8-48BC-A4EE-22231FEE5E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9272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0"/>
            <a:ext cx="24387175" cy="1371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356" tIns="108178" rIns="216356" bIns="108178" anchor="ctr"/>
          <a:lstStyle/>
          <a:p>
            <a:pPr algn="ctr" defTabSz="908618">
              <a:defRPr/>
            </a:pPr>
            <a:endParaRPr lang="en-US" sz="1900">
              <a:solidFill>
                <a:prstClr val="white"/>
              </a:solidFill>
            </a:endParaRPr>
          </a:p>
        </p:txBody>
      </p:sp>
      <p:sp useBgFill="1">
        <p:nvSpPr>
          <p:cNvPr id="6" name="Rectangle 8"/>
          <p:cNvSpPr/>
          <p:nvPr/>
        </p:nvSpPr>
        <p:spPr>
          <a:xfrm>
            <a:off x="18696834" y="301633"/>
            <a:ext cx="5283888" cy="13112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356" tIns="108178" rIns="216356" bIns="108178" anchor="ctr"/>
          <a:lstStyle/>
          <a:p>
            <a:pPr algn="ctr" defTabSz="908618">
              <a:defRPr/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6453" y="304800"/>
            <a:ext cx="17883928" cy="13106400"/>
          </a:xfrm>
        </p:spPr>
        <p:txBody>
          <a:bodyPr anchor="ctr"/>
          <a:lstStyle>
            <a:lvl1pPr marL="0" indent="0" algn="ctr">
              <a:buNone/>
              <a:defRPr sz="7600"/>
            </a:lvl1pPr>
            <a:lvl2pPr marL="1081769" indent="0">
              <a:buNone/>
              <a:defRPr sz="6700"/>
            </a:lvl2pPr>
            <a:lvl3pPr marL="2163522" indent="0">
              <a:buNone/>
              <a:defRPr sz="5700"/>
            </a:lvl3pPr>
            <a:lvl4pPr marL="3245277" indent="0">
              <a:buNone/>
              <a:defRPr sz="4800"/>
            </a:lvl4pPr>
            <a:lvl5pPr marL="4327030" indent="0">
              <a:buNone/>
              <a:defRPr sz="4800"/>
            </a:lvl5pPr>
            <a:lvl6pPr marL="5408795" indent="0">
              <a:buNone/>
              <a:defRPr sz="4800"/>
            </a:lvl6pPr>
            <a:lvl7pPr marL="6490550" indent="0">
              <a:buNone/>
              <a:defRPr sz="4800"/>
            </a:lvl7pPr>
            <a:lvl8pPr marL="7572312" indent="0">
              <a:buNone/>
              <a:defRPr sz="4800"/>
            </a:lvl8pPr>
            <a:lvl9pPr marL="8654065" indent="0">
              <a:buNone/>
              <a:defRPr sz="48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103287" y="4267200"/>
            <a:ext cx="4470982" cy="5943600"/>
          </a:xfrm>
        </p:spPr>
        <p:txBody>
          <a:bodyPr tIns="0"/>
          <a:lstStyle>
            <a:lvl1pPr marL="0" indent="0">
              <a:buNone/>
              <a:defRPr sz="3300">
                <a:solidFill>
                  <a:schemeClr val="tx1"/>
                </a:solidFill>
              </a:defRPr>
            </a:lvl1pPr>
            <a:lvl2pPr marL="1081769" indent="0">
              <a:buNone/>
              <a:defRPr sz="2900"/>
            </a:lvl2pPr>
            <a:lvl3pPr marL="2163522" indent="0">
              <a:buNone/>
              <a:defRPr sz="2400"/>
            </a:lvl3pPr>
            <a:lvl4pPr marL="3245277" indent="0">
              <a:buNone/>
              <a:defRPr sz="2100"/>
            </a:lvl4pPr>
            <a:lvl5pPr marL="4327030" indent="0">
              <a:buNone/>
              <a:defRPr sz="2100"/>
            </a:lvl5pPr>
            <a:lvl6pPr marL="5408795" indent="0">
              <a:buNone/>
              <a:defRPr sz="2100"/>
            </a:lvl6pPr>
            <a:lvl7pPr marL="6490550" indent="0">
              <a:buNone/>
              <a:defRPr sz="2100"/>
            </a:lvl7pPr>
            <a:lvl8pPr marL="7572312" indent="0">
              <a:buNone/>
              <a:defRPr sz="2100"/>
            </a:lvl8pPr>
            <a:lvl9pPr marL="8654065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9103287" y="920496"/>
            <a:ext cx="4470982" cy="3346704"/>
          </a:xfrm>
        </p:spPr>
        <p:txBody>
          <a:bodyPr anchor="b"/>
          <a:lstStyle>
            <a:lvl1pPr algn="l">
              <a:defRPr sz="4800" spc="357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C1350-D29D-4CEE-99B8-D12DBACA1347}" type="datetimeFigureOut">
              <a:rPr lang="en-US">
                <a:solidFill>
                  <a:srgbClr val="C5D1D7"/>
                </a:solidFill>
              </a:rPr>
              <a:pPr>
                <a:defRPr/>
              </a:pPr>
              <a:t>4/9/2024</a:t>
            </a:fld>
            <a:endParaRPr lang="en-US">
              <a:solidFill>
                <a:srgbClr val="C5D1D7"/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5D1D7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0CAC5-445A-4697-9987-372F9273B13F}" type="slidenum">
              <a:rPr lang="en-US">
                <a:solidFill>
                  <a:srgbClr val="C5D1D7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5D1D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642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22519-EA89-49BE-926D-79D02F699C98}" type="datetimeFigureOut">
              <a:rPr lang="en-US">
                <a:solidFill>
                  <a:srgbClr val="646B86"/>
                </a:solidFill>
              </a:rPr>
              <a:pPr>
                <a:defRPr/>
              </a:pPr>
              <a:t>4/9/2024</a:t>
            </a:fld>
            <a:endParaRPr lang="en-US">
              <a:solidFill>
                <a:srgbClr val="646B8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46B8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FBF2B-18DA-4B71-AA61-5A3ADA4C1F04}" type="slidenum">
              <a:rPr lang="en-US">
                <a:solidFill>
                  <a:srgbClr val="646B8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646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9426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406453" y="295349"/>
            <a:ext cx="17883928" cy="13112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356" tIns="108178" rIns="216356" bIns="108178" anchor="ctr"/>
          <a:lstStyle/>
          <a:p>
            <a:pPr algn="ctr" defTabSz="908618">
              <a:defRPr/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18696834" y="295349"/>
            <a:ext cx="5216146" cy="13112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356" tIns="108178" rIns="216356" bIns="108178" anchor="ctr"/>
          <a:lstStyle/>
          <a:p>
            <a:pPr algn="ctr" defTabSz="908618">
              <a:defRPr/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9103287" y="549349"/>
            <a:ext cx="4470982" cy="117030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549349"/>
            <a:ext cx="16054890" cy="117030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9A346-1AD0-46A7-A9B9-19123F19F380}" type="datetimeFigureOut">
              <a:rPr lang="en-US">
                <a:solidFill>
                  <a:srgbClr val="646B86"/>
                </a:solidFill>
              </a:rPr>
              <a:pPr>
                <a:defRPr/>
              </a:pPr>
              <a:t>4/9/2024</a:t>
            </a:fld>
            <a:endParaRPr lang="en-US">
              <a:solidFill>
                <a:srgbClr val="646B86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46B86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F273323B-C643-4611-8228-71E66D1796D0}" type="slidenum">
              <a:rPr lang="en-US">
                <a:solidFill>
                  <a:srgbClr val="C5D1D7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5D1D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68596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18696834" y="304801"/>
            <a:ext cx="5283888" cy="13112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585" tIns="108292" rIns="216585" bIns="108292" anchor="ctr"/>
          <a:lstStyle/>
          <a:p>
            <a:pPr algn="ctr" defTabSz="909575">
              <a:defRPr/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406453" y="307976"/>
            <a:ext cx="17883928" cy="13106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585" tIns="108292" rIns="216585" bIns="108292" anchor="ctr"/>
          <a:lstStyle/>
          <a:p>
            <a:pPr algn="ctr" defTabSz="909575">
              <a:defRPr/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696834" y="4105920"/>
            <a:ext cx="5283888" cy="3657600"/>
          </a:xfrm>
        </p:spPr>
        <p:txBody>
          <a:bodyPr anchor="ctr"/>
          <a:lstStyle>
            <a:lvl1pPr marL="0" indent="0" algn="l">
              <a:buNone/>
              <a:defRPr sz="4500">
                <a:solidFill>
                  <a:srgbClr val="FFFFFF"/>
                </a:solidFill>
              </a:defRPr>
            </a:lvl1pPr>
            <a:lvl2pPr marL="10829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65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48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316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14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497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5803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6632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19359" y="4105920"/>
            <a:ext cx="16867796" cy="3657600"/>
          </a:xfrm>
        </p:spPr>
        <p:txBody>
          <a:bodyPr/>
          <a:lstStyle>
            <a:lvl1pPr algn="r">
              <a:defRPr sz="10000" spc="357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5E301A1B-997C-4D3F-9EDE-B8DA51D9F08E}" type="datetimeFigureOut">
              <a:rPr lang="en-US">
                <a:solidFill>
                  <a:srgbClr val="C5D1D7"/>
                </a:solidFill>
              </a:rPr>
              <a:pPr>
                <a:defRPr/>
              </a:pPr>
              <a:t>4/9/2024</a:t>
            </a:fld>
            <a:endParaRPr lang="en-US">
              <a:solidFill>
                <a:srgbClr val="C5D1D7"/>
              </a:solidFill>
            </a:endParaRPr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20AF10D-08BF-46E5-82F8-0C4407EBD2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C5D1D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96061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76F3C-D621-475E-9235-B6CE83AAE5AA}" type="datetimeFigureOut">
              <a:rPr lang="en-US">
                <a:solidFill>
                  <a:srgbClr val="646B86"/>
                </a:solidFill>
              </a:rPr>
              <a:pPr>
                <a:defRPr/>
              </a:pPr>
              <a:t>4/9/2024</a:t>
            </a:fld>
            <a:endParaRPr lang="en-US">
              <a:solidFill>
                <a:srgbClr val="646B8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46B8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454B29-0DAC-4D7B-9D81-E230AF894554}" type="slidenum">
              <a:rPr lang="en-US">
                <a:solidFill>
                  <a:srgbClr val="646B8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646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66670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18696834" y="304801"/>
            <a:ext cx="5283888" cy="13112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585" tIns="108292" rIns="216585" bIns="108292" anchor="ctr"/>
          <a:lstStyle/>
          <a:p>
            <a:pPr algn="ctr" defTabSz="909575">
              <a:defRPr/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406453" y="307976"/>
            <a:ext cx="17883928" cy="13106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585" tIns="108292" rIns="216585" bIns="108292" anchor="ctr"/>
          <a:lstStyle/>
          <a:p>
            <a:pPr algn="ctr" defTabSz="909575">
              <a:defRPr/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103291" y="5784554"/>
            <a:ext cx="4267758" cy="3291840"/>
          </a:xfrm>
        </p:spPr>
        <p:txBody>
          <a:bodyPr anchor="ctr"/>
          <a:lstStyle>
            <a:lvl1pPr marL="0" indent="0">
              <a:buNone/>
              <a:defRPr sz="4800">
                <a:solidFill>
                  <a:schemeClr val="bg2"/>
                </a:solidFill>
              </a:defRPr>
            </a:lvl1pPr>
            <a:lvl2pPr marL="1082912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65808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4870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3160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1451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497408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580318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663213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016132" y="5784554"/>
            <a:ext cx="16867796" cy="3291840"/>
          </a:xfrm>
        </p:spPr>
        <p:txBody>
          <a:bodyPr/>
          <a:lstStyle>
            <a:lvl1pPr algn="r">
              <a:defRPr sz="10000" spc="357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9F915BB-8244-430A-9075-45A157BBAA7C}" type="datetimeFigureOut">
              <a:rPr lang="en-US"/>
              <a:pPr>
                <a:defRPr/>
              </a:pPr>
              <a:t>4/9/2024</a:t>
            </a:fld>
            <a:endParaRPr lang="en-US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0E617AAA-035D-4234-B6FB-FDA8655B3C4E}" type="slidenum">
              <a:rPr lang="en-US">
                <a:solidFill>
                  <a:srgbClr val="C5D1D7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5D1D7"/>
              </a:solidFill>
            </a:endParaRPr>
          </a:p>
        </p:txBody>
      </p:sp>
      <p:sp>
        <p:nvSpPr>
          <p:cNvPr id="8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90396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359" y="3438144"/>
            <a:ext cx="10771002" cy="8814816"/>
          </a:xfr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6814" y="3438144"/>
            <a:ext cx="10771002" cy="8814816"/>
          </a:xfr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E74D7-E9D3-4DD3-B7BA-57974DD7821D}" type="datetimeFigureOut">
              <a:rPr lang="en-US">
                <a:solidFill>
                  <a:srgbClr val="646B86"/>
                </a:solidFill>
              </a:rPr>
              <a:pPr>
                <a:defRPr/>
              </a:pPr>
              <a:t>4/9/2024</a:t>
            </a:fld>
            <a:endParaRPr lang="en-US">
              <a:solidFill>
                <a:srgbClr val="646B86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46B86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EA0270-3887-487E-8939-110CE9F1602A}" type="slidenum">
              <a:rPr lang="en-US">
                <a:solidFill>
                  <a:srgbClr val="646B8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646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52455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59" y="3444876"/>
            <a:ext cx="10775238" cy="1279524"/>
          </a:xfrm>
        </p:spPr>
        <p:txBody>
          <a:bodyPr anchor="b"/>
          <a:lstStyle>
            <a:lvl1pPr marL="0" indent="0" algn="ctr">
              <a:buNone/>
              <a:defRPr sz="5700" b="0">
                <a:solidFill>
                  <a:schemeClr val="tx2"/>
                </a:solidFill>
              </a:defRPr>
            </a:lvl1pPr>
            <a:lvl2pPr marL="1082912" indent="0">
              <a:buNone/>
              <a:defRPr sz="4800" b="1"/>
            </a:lvl2pPr>
            <a:lvl3pPr marL="2165808" indent="0">
              <a:buNone/>
              <a:defRPr sz="4300" b="1"/>
            </a:lvl3pPr>
            <a:lvl4pPr marL="3248706" indent="0">
              <a:buNone/>
              <a:defRPr sz="3800" b="1"/>
            </a:lvl4pPr>
            <a:lvl5pPr marL="4331602" indent="0">
              <a:buNone/>
              <a:defRPr sz="3800" b="1"/>
            </a:lvl5pPr>
            <a:lvl6pPr marL="5414514" indent="0">
              <a:buNone/>
              <a:defRPr sz="3800" b="1"/>
            </a:lvl6pPr>
            <a:lvl7pPr marL="6497408" indent="0">
              <a:buNone/>
              <a:defRPr sz="3800" b="1"/>
            </a:lvl7pPr>
            <a:lvl8pPr marL="7580318" indent="0">
              <a:buNone/>
              <a:defRPr sz="3800" b="1"/>
            </a:lvl8pPr>
            <a:lvl9pPr marL="8663213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59" y="4876859"/>
            <a:ext cx="10775238" cy="7375526"/>
          </a:xfr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50" y="3444876"/>
            <a:ext cx="10779470" cy="1279524"/>
          </a:xfrm>
        </p:spPr>
        <p:txBody>
          <a:bodyPr anchor="b"/>
          <a:lstStyle>
            <a:lvl1pPr marL="0" indent="0" algn="ctr">
              <a:buNone/>
              <a:defRPr sz="5700" b="0">
                <a:solidFill>
                  <a:schemeClr val="tx2"/>
                </a:solidFill>
              </a:defRPr>
            </a:lvl1pPr>
            <a:lvl2pPr marL="1082912" indent="0">
              <a:buNone/>
              <a:defRPr sz="4800" b="1"/>
            </a:lvl2pPr>
            <a:lvl3pPr marL="2165808" indent="0">
              <a:buNone/>
              <a:defRPr sz="4300" b="1"/>
            </a:lvl3pPr>
            <a:lvl4pPr marL="3248706" indent="0">
              <a:buNone/>
              <a:defRPr sz="3800" b="1"/>
            </a:lvl4pPr>
            <a:lvl5pPr marL="4331602" indent="0">
              <a:buNone/>
              <a:defRPr sz="3800" b="1"/>
            </a:lvl5pPr>
            <a:lvl6pPr marL="5414514" indent="0">
              <a:buNone/>
              <a:defRPr sz="3800" b="1"/>
            </a:lvl6pPr>
            <a:lvl7pPr marL="6497408" indent="0">
              <a:buNone/>
              <a:defRPr sz="3800" b="1"/>
            </a:lvl7pPr>
            <a:lvl8pPr marL="7580318" indent="0">
              <a:buNone/>
              <a:defRPr sz="3800" b="1"/>
            </a:lvl8pPr>
            <a:lvl9pPr marL="8663213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50" y="4876859"/>
            <a:ext cx="10779470" cy="7375526"/>
          </a:xfr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59FA0-E147-44B6-A096-CC48FECC65E4}" type="datetimeFigureOut">
              <a:rPr lang="en-US">
                <a:solidFill>
                  <a:srgbClr val="646B86"/>
                </a:solidFill>
              </a:rPr>
              <a:pPr>
                <a:defRPr/>
              </a:pPr>
              <a:t>4/9/2024</a:t>
            </a:fld>
            <a:endParaRPr lang="en-US">
              <a:solidFill>
                <a:srgbClr val="646B86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46B86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EFBF18-69D5-4BA9-8C59-83E75134EEE2}" type="slidenum">
              <a:rPr lang="en-US">
                <a:solidFill>
                  <a:srgbClr val="646B8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646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347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795" y="730259"/>
            <a:ext cx="21033938" cy="26511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797" y="3362326"/>
            <a:ext cx="10316917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06704" indent="0">
              <a:buNone/>
              <a:defRPr sz="4000" b="1"/>
            </a:lvl2pPr>
            <a:lvl3pPr marL="1813410" indent="0">
              <a:buNone/>
              <a:defRPr sz="3600" b="1"/>
            </a:lvl3pPr>
            <a:lvl4pPr marL="2720102" indent="0">
              <a:buNone/>
              <a:defRPr sz="3100" b="1"/>
            </a:lvl4pPr>
            <a:lvl5pPr marL="3626806" indent="0">
              <a:buNone/>
              <a:defRPr sz="3100" b="1"/>
            </a:lvl5pPr>
            <a:lvl6pPr marL="4533502" indent="0">
              <a:buNone/>
              <a:defRPr sz="3100" b="1"/>
            </a:lvl6pPr>
            <a:lvl7pPr marL="5440209" indent="0">
              <a:buNone/>
              <a:defRPr sz="3100" b="1"/>
            </a:lvl7pPr>
            <a:lvl8pPr marL="6346915" indent="0">
              <a:buNone/>
              <a:defRPr sz="3100" b="1"/>
            </a:lvl8pPr>
            <a:lvl9pPr marL="7253616" indent="0">
              <a:buNone/>
              <a:defRPr sz="3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797" y="5010150"/>
            <a:ext cx="10316917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6011" y="3362326"/>
            <a:ext cx="1036772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06704" indent="0">
              <a:buNone/>
              <a:defRPr sz="4000" b="1"/>
            </a:lvl2pPr>
            <a:lvl3pPr marL="1813410" indent="0">
              <a:buNone/>
              <a:defRPr sz="3600" b="1"/>
            </a:lvl3pPr>
            <a:lvl4pPr marL="2720102" indent="0">
              <a:buNone/>
              <a:defRPr sz="3100" b="1"/>
            </a:lvl4pPr>
            <a:lvl5pPr marL="3626806" indent="0">
              <a:buNone/>
              <a:defRPr sz="3100" b="1"/>
            </a:lvl5pPr>
            <a:lvl6pPr marL="4533502" indent="0">
              <a:buNone/>
              <a:defRPr sz="3100" b="1"/>
            </a:lvl6pPr>
            <a:lvl7pPr marL="5440209" indent="0">
              <a:buNone/>
              <a:defRPr sz="3100" b="1"/>
            </a:lvl7pPr>
            <a:lvl8pPr marL="6346915" indent="0">
              <a:buNone/>
              <a:defRPr sz="3100" b="1"/>
            </a:lvl8pPr>
            <a:lvl9pPr marL="7253616" indent="0">
              <a:buNone/>
              <a:defRPr sz="3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6011" y="5010150"/>
            <a:ext cx="10367726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2115-E0AE-7349-B651-19628F808C42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E6BC-09C6-9F4D-BC8E-FB2328A85F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E00E6-804B-4877-B9A7-8668EC5727F7}" type="datetimeFigureOut">
              <a:rPr lang="en-US">
                <a:solidFill>
                  <a:srgbClr val="646B86"/>
                </a:solidFill>
              </a:rPr>
              <a:pPr>
                <a:defRPr/>
              </a:pPr>
              <a:t>4/9/2024</a:t>
            </a:fld>
            <a:endParaRPr lang="en-US">
              <a:solidFill>
                <a:srgbClr val="646B86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46B86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785C0B-DA9F-46A6-82CD-3F413F967255}" type="slidenum">
              <a:rPr lang="en-US">
                <a:solidFill>
                  <a:srgbClr val="646B8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646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15454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406534" y="301633"/>
            <a:ext cx="23553101" cy="13112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585" tIns="108292" rIns="216585" bIns="108292" anchor="ctr"/>
          <a:lstStyle/>
          <a:p>
            <a:pPr algn="ctr" defTabSz="909575">
              <a:defRPr/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C3597-860D-4262-BF8F-714BA448E617}" type="datetimeFigureOut">
              <a:rPr lang="en-US">
                <a:solidFill>
                  <a:srgbClr val="646B86"/>
                </a:solidFill>
              </a:rPr>
              <a:pPr>
                <a:defRPr/>
              </a:pPr>
              <a:t>4/9/2024</a:t>
            </a:fld>
            <a:endParaRPr lang="en-US">
              <a:solidFill>
                <a:srgbClr val="646B86"/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46B86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DEE13-9014-4584-9A1C-3683CB0E0D68}" type="slidenum">
              <a:rPr lang="en-US">
                <a:solidFill>
                  <a:srgbClr val="646B8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646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35212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>
            <a:off x="0" y="0"/>
            <a:ext cx="24387175" cy="1371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585" tIns="108292" rIns="216585" bIns="108292" anchor="ctr"/>
          <a:lstStyle/>
          <a:p>
            <a:pPr algn="ctr" defTabSz="909575">
              <a:defRPr/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6" name="Rectangle 7"/>
          <p:cNvSpPr/>
          <p:nvPr/>
        </p:nvSpPr>
        <p:spPr>
          <a:xfrm>
            <a:off x="18696834" y="301633"/>
            <a:ext cx="5283888" cy="13112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585" tIns="108292" rIns="216585" bIns="108292" anchor="ctr"/>
          <a:lstStyle/>
          <a:p>
            <a:pPr algn="ctr" defTabSz="909575">
              <a:defRPr/>
            </a:pPr>
            <a:endParaRPr lang="en-US" sz="1900">
              <a:solidFill>
                <a:prstClr val="white"/>
              </a:solidFill>
            </a:endParaRPr>
          </a:p>
        </p:txBody>
      </p:sp>
      <p:sp useBgFill="1">
        <p:nvSpPr>
          <p:cNvPr id="7" name="Rectangle 8"/>
          <p:cNvSpPr/>
          <p:nvPr/>
        </p:nvSpPr>
        <p:spPr>
          <a:xfrm>
            <a:off x="406453" y="304800"/>
            <a:ext cx="17883928" cy="1310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585" tIns="108292" rIns="216585" bIns="108292" anchor="ctr"/>
          <a:lstStyle/>
          <a:p>
            <a:pPr algn="ctr" defTabSz="909575">
              <a:defRPr/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5812" y="609661"/>
            <a:ext cx="15648437" cy="11706226"/>
          </a:xfr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095158" y="4261104"/>
            <a:ext cx="4462853" cy="5632704"/>
          </a:xfrm>
        </p:spPr>
        <p:txBody>
          <a:bodyPr tIns="0"/>
          <a:lstStyle>
            <a:lvl1pPr marL="0" indent="0">
              <a:buNone/>
              <a:defRPr sz="3300">
                <a:solidFill>
                  <a:srgbClr val="FFFFFF"/>
                </a:solidFill>
              </a:defRPr>
            </a:lvl1pPr>
            <a:lvl2pPr marL="1082912" indent="0">
              <a:buNone/>
              <a:defRPr sz="2900"/>
            </a:lvl2pPr>
            <a:lvl3pPr marL="2165808" indent="0">
              <a:buNone/>
              <a:defRPr sz="2400"/>
            </a:lvl3pPr>
            <a:lvl4pPr marL="3248706" indent="0">
              <a:buNone/>
              <a:defRPr sz="2100"/>
            </a:lvl4pPr>
            <a:lvl5pPr marL="4331602" indent="0">
              <a:buNone/>
              <a:defRPr sz="2100"/>
            </a:lvl5pPr>
            <a:lvl6pPr marL="5414514" indent="0">
              <a:buNone/>
              <a:defRPr sz="2100"/>
            </a:lvl6pPr>
            <a:lvl7pPr marL="6497408" indent="0">
              <a:buNone/>
              <a:defRPr sz="2100"/>
            </a:lvl7pPr>
            <a:lvl8pPr marL="7580318" indent="0">
              <a:buNone/>
              <a:defRPr sz="2100"/>
            </a:lvl8pPr>
            <a:lvl9pPr marL="8663213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9095158" y="914400"/>
            <a:ext cx="4469008" cy="3346704"/>
          </a:xfrm>
        </p:spPr>
        <p:txBody>
          <a:bodyPr anchor="b"/>
          <a:lstStyle>
            <a:lvl1pPr algn="l">
              <a:defRPr sz="4800" spc="357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A6BF6-80E0-4B20-9CE3-CB68C893DC93}" type="datetimeFigureOut">
              <a:rPr lang="en-US">
                <a:solidFill>
                  <a:srgbClr val="646B86"/>
                </a:solidFill>
              </a:rPr>
              <a:pPr>
                <a:defRPr/>
              </a:pPr>
              <a:t>4/9/2024</a:t>
            </a:fld>
            <a:endParaRPr lang="en-US">
              <a:solidFill>
                <a:srgbClr val="646B86"/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46B86"/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0884F46-FFC8-48BC-A4EE-22231FEE5E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8209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0"/>
            <a:ext cx="24387175" cy="1371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585" tIns="108292" rIns="216585" bIns="108292" anchor="ctr"/>
          <a:lstStyle/>
          <a:p>
            <a:pPr algn="ctr" defTabSz="909575">
              <a:defRPr/>
            </a:pPr>
            <a:endParaRPr lang="en-US" sz="1900">
              <a:solidFill>
                <a:prstClr val="white"/>
              </a:solidFill>
            </a:endParaRPr>
          </a:p>
        </p:txBody>
      </p:sp>
      <p:sp useBgFill="1">
        <p:nvSpPr>
          <p:cNvPr id="6" name="Rectangle 8"/>
          <p:cNvSpPr/>
          <p:nvPr/>
        </p:nvSpPr>
        <p:spPr>
          <a:xfrm>
            <a:off x="18696834" y="301633"/>
            <a:ext cx="5283888" cy="13112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585" tIns="108292" rIns="216585" bIns="108292" anchor="ctr"/>
          <a:lstStyle/>
          <a:p>
            <a:pPr algn="ctr" defTabSz="909575">
              <a:defRPr/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6453" y="304800"/>
            <a:ext cx="17883928" cy="13106400"/>
          </a:xfrm>
        </p:spPr>
        <p:txBody>
          <a:bodyPr anchor="ctr"/>
          <a:lstStyle>
            <a:lvl1pPr marL="0" indent="0" algn="ctr">
              <a:buNone/>
              <a:defRPr sz="7600"/>
            </a:lvl1pPr>
            <a:lvl2pPr marL="1082912" indent="0">
              <a:buNone/>
              <a:defRPr sz="6700"/>
            </a:lvl2pPr>
            <a:lvl3pPr marL="2165808" indent="0">
              <a:buNone/>
              <a:defRPr sz="5700"/>
            </a:lvl3pPr>
            <a:lvl4pPr marL="3248706" indent="0">
              <a:buNone/>
              <a:defRPr sz="4800"/>
            </a:lvl4pPr>
            <a:lvl5pPr marL="4331602" indent="0">
              <a:buNone/>
              <a:defRPr sz="4800"/>
            </a:lvl5pPr>
            <a:lvl6pPr marL="5414514" indent="0">
              <a:buNone/>
              <a:defRPr sz="4800"/>
            </a:lvl6pPr>
            <a:lvl7pPr marL="6497408" indent="0">
              <a:buNone/>
              <a:defRPr sz="4800"/>
            </a:lvl7pPr>
            <a:lvl8pPr marL="7580318" indent="0">
              <a:buNone/>
              <a:defRPr sz="4800"/>
            </a:lvl8pPr>
            <a:lvl9pPr marL="8663213" indent="0">
              <a:buNone/>
              <a:defRPr sz="48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103287" y="4267200"/>
            <a:ext cx="4470982" cy="5943600"/>
          </a:xfrm>
        </p:spPr>
        <p:txBody>
          <a:bodyPr tIns="0"/>
          <a:lstStyle>
            <a:lvl1pPr marL="0" indent="0">
              <a:buNone/>
              <a:defRPr sz="3300">
                <a:solidFill>
                  <a:schemeClr val="tx1"/>
                </a:solidFill>
              </a:defRPr>
            </a:lvl1pPr>
            <a:lvl2pPr marL="1082912" indent="0">
              <a:buNone/>
              <a:defRPr sz="2900"/>
            </a:lvl2pPr>
            <a:lvl3pPr marL="2165808" indent="0">
              <a:buNone/>
              <a:defRPr sz="2400"/>
            </a:lvl3pPr>
            <a:lvl4pPr marL="3248706" indent="0">
              <a:buNone/>
              <a:defRPr sz="2100"/>
            </a:lvl4pPr>
            <a:lvl5pPr marL="4331602" indent="0">
              <a:buNone/>
              <a:defRPr sz="2100"/>
            </a:lvl5pPr>
            <a:lvl6pPr marL="5414514" indent="0">
              <a:buNone/>
              <a:defRPr sz="2100"/>
            </a:lvl6pPr>
            <a:lvl7pPr marL="6497408" indent="0">
              <a:buNone/>
              <a:defRPr sz="2100"/>
            </a:lvl7pPr>
            <a:lvl8pPr marL="7580318" indent="0">
              <a:buNone/>
              <a:defRPr sz="2100"/>
            </a:lvl8pPr>
            <a:lvl9pPr marL="8663213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9103287" y="920496"/>
            <a:ext cx="4470982" cy="3346704"/>
          </a:xfrm>
        </p:spPr>
        <p:txBody>
          <a:bodyPr anchor="b"/>
          <a:lstStyle>
            <a:lvl1pPr algn="l">
              <a:defRPr sz="4800" spc="357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C1350-D29D-4CEE-99B8-D12DBACA1347}" type="datetimeFigureOut">
              <a:rPr lang="en-US">
                <a:solidFill>
                  <a:srgbClr val="C5D1D7"/>
                </a:solidFill>
              </a:rPr>
              <a:pPr>
                <a:defRPr/>
              </a:pPr>
              <a:t>4/9/2024</a:t>
            </a:fld>
            <a:endParaRPr lang="en-US">
              <a:solidFill>
                <a:srgbClr val="C5D1D7"/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5D1D7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0CAC5-445A-4697-9987-372F9273B13F}" type="slidenum">
              <a:rPr lang="en-US">
                <a:solidFill>
                  <a:srgbClr val="C5D1D7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5D1D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1730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22519-EA89-49BE-926D-79D02F699C98}" type="datetimeFigureOut">
              <a:rPr lang="en-US">
                <a:solidFill>
                  <a:srgbClr val="646B86"/>
                </a:solidFill>
              </a:rPr>
              <a:pPr>
                <a:defRPr/>
              </a:pPr>
              <a:t>4/9/2024</a:t>
            </a:fld>
            <a:endParaRPr lang="en-US">
              <a:solidFill>
                <a:srgbClr val="646B8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46B8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FBF2B-18DA-4B71-AA61-5A3ADA4C1F04}" type="slidenum">
              <a:rPr lang="en-US">
                <a:solidFill>
                  <a:srgbClr val="646B8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646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70397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406453" y="295337"/>
            <a:ext cx="17883928" cy="13112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585" tIns="108292" rIns="216585" bIns="108292" anchor="ctr"/>
          <a:lstStyle/>
          <a:p>
            <a:pPr algn="ctr" defTabSz="909575">
              <a:defRPr/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18696834" y="295337"/>
            <a:ext cx="5216146" cy="13112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585" tIns="108292" rIns="216585" bIns="108292" anchor="ctr"/>
          <a:lstStyle/>
          <a:p>
            <a:pPr algn="ctr" defTabSz="909575">
              <a:defRPr/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9103287" y="549337"/>
            <a:ext cx="4470982" cy="117030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549337"/>
            <a:ext cx="16054890" cy="117030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9A346-1AD0-46A7-A9B9-19123F19F380}" type="datetimeFigureOut">
              <a:rPr lang="en-US">
                <a:solidFill>
                  <a:srgbClr val="646B86"/>
                </a:solidFill>
              </a:rPr>
              <a:pPr>
                <a:defRPr/>
              </a:pPr>
              <a:t>4/9/2024</a:t>
            </a:fld>
            <a:endParaRPr lang="en-US">
              <a:solidFill>
                <a:srgbClr val="646B86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46B86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F273323B-C643-4611-8228-71E66D1796D0}" type="slidenum">
              <a:rPr lang="en-US">
                <a:solidFill>
                  <a:srgbClr val="C5D1D7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5D1D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05577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18696834" y="304801"/>
            <a:ext cx="5283888" cy="13112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118" tIns="108559" rIns="217118" bIns="108559" anchor="ctr"/>
          <a:lstStyle/>
          <a:p>
            <a:pPr algn="ctr" defTabSz="911818">
              <a:defRPr/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406453" y="307976"/>
            <a:ext cx="17883928" cy="13106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118" tIns="108559" rIns="217118" bIns="108559" anchor="ctr"/>
          <a:lstStyle/>
          <a:p>
            <a:pPr algn="ctr" defTabSz="911818">
              <a:defRPr/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696834" y="4105920"/>
            <a:ext cx="5283888" cy="3657600"/>
          </a:xfrm>
        </p:spPr>
        <p:txBody>
          <a:bodyPr anchor="ctr"/>
          <a:lstStyle>
            <a:lvl1pPr marL="0" indent="0" algn="l">
              <a:buNone/>
              <a:defRPr sz="4500">
                <a:solidFill>
                  <a:srgbClr val="FFFFFF"/>
                </a:solidFill>
              </a:defRPr>
            </a:lvl1pPr>
            <a:lvl2pPr marL="1085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1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567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42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27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134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5990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684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19359" y="4105920"/>
            <a:ext cx="16867796" cy="3657600"/>
          </a:xfrm>
        </p:spPr>
        <p:txBody>
          <a:bodyPr/>
          <a:lstStyle>
            <a:lvl1pPr algn="r">
              <a:defRPr sz="10000" spc="357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5E301A1B-997C-4D3F-9EDE-B8DA51D9F08E}" type="datetimeFigureOut">
              <a:rPr lang="en-US">
                <a:solidFill>
                  <a:srgbClr val="C5D1D7"/>
                </a:solidFill>
              </a:rPr>
              <a:pPr>
                <a:defRPr/>
              </a:pPr>
              <a:t>4/9/2024</a:t>
            </a:fld>
            <a:endParaRPr lang="en-US">
              <a:solidFill>
                <a:srgbClr val="C5D1D7"/>
              </a:solidFill>
            </a:endParaRPr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20AF10D-08BF-46E5-82F8-0C4407EBD2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C5D1D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83630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76F3C-D621-475E-9235-B6CE83AAE5AA}" type="datetimeFigureOut">
              <a:rPr lang="en-US">
                <a:solidFill>
                  <a:srgbClr val="646B86"/>
                </a:solidFill>
              </a:rPr>
              <a:pPr>
                <a:defRPr/>
              </a:pPr>
              <a:t>4/9/2024</a:t>
            </a:fld>
            <a:endParaRPr lang="en-US">
              <a:solidFill>
                <a:srgbClr val="646B8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46B8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454B29-0DAC-4D7B-9D81-E230AF894554}" type="slidenum">
              <a:rPr lang="en-US">
                <a:solidFill>
                  <a:srgbClr val="646B8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646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66375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18696834" y="304801"/>
            <a:ext cx="5283888" cy="13112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118" tIns="108559" rIns="217118" bIns="108559" anchor="ctr"/>
          <a:lstStyle/>
          <a:p>
            <a:pPr algn="ctr" defTabSz="911818">
              <a:defRPr/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406453" y="307976"/>
            <a:ext cx="17883928" cy="13106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118" tIns="108559" rIns="217118" bIns="108559" anchor="ctr"/>
          <a:lstStyle/>
          <a:p>
            <a:pPr algn="ctr" defTabSz="911818">
              <a:defRPr/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103291" y="5784554"/>
            <a:ext cx="4267758" cy="3291840"/>
          </a:xfrm>
        </p:spPr>
        <p:txBody>
          <a:bodyPr anchor="ctr"/>
          <a:lstStyle>
            <a:lvl1pPr marL="0" indent="0">
              <a:buNone/>
              <a:defRPr sz="4800">
                <a:solidFill>
                  <a:schemeClr val="bg2"/>
                </a:solidFill>
              </a:defRPr>
            </a:lvl1pPr>
            <a:lvl2pPr marL="1085579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1144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56733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42298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2788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1345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599028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68460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016132" y="5784554"/>
            <a:ext cx="16867796" cy="3291840"/>
          </a:xfrm>
        </p:spPr>
        <p:txBody>
          <a:bodyPr/>
          <a:lstStyle>
            <a:lvl1pPr algn="r">
              <a:defRPr sz="10000" spc="357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9F915BB-8244-430A-9075-45A157BBAA7C}" type="datetimeFigureOut">
              <a:rPr lang="en-US"/>
              <a:pPr>
                <a:defRPr/>
              </a:pPr>
              <a:t>4/9/2024</a:t>
            </a:fld>
            <a:endParaRPr lang="en-US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0E617AAA-035D-4234-B6FB-FDA8655B3C4E}" type="slidenum">
              <a:rPr lang="en-US">
                <a:solidFill>
                  <a:srgbClr val="C5D1D7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5D1D7"/>
              </a:solidFill>
            </a:endParaRPr>
          </a:p>
        </p:txBody>
      </p:sp>
      <p:sp>
        <p:nvSpPr>
          <p:cNvPr id="8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06761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359" y="3438144"/>
            <a:ext cx="10771002" cy="8814816"/>
          </a:xfr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6814" y="3438144"/>
            <a:ext cx="10771002" cy="8814816"/>
          </a:xfr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E74D7-E9D3-4DD3-B7BA-57974DD7821D}" type="datetimeFigureOut">
              <a:rPr lang="en-US">
                <a:solidFill>
                  <a:srgbClr val="646B86"/>
                </a:solidFill>
              </a:rPr>
              <a:pPr>
                <a:defRPr/>
              </a:pPr>
              <a:t>4/9/2024</a:t>
            </a:fld>
            <a:endParaRPr lang="en-US">
              <a:solidFill>
                <a:srgbClr val="646B86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46B86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EA0270-3887-487E-8939-110CE9F1602A}" type="slidenum">
              <a:rPr lang="en-US">
                <a:solidFill>
                  <a:srgbClr val="646B8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646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58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2115-E0AE-7349-B651-19628F808C42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E6BC-09C6-9F4D-BC8E-FB2328A85F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59" y="3444876"/>
            <a:ext cx="10775238" cy="1279524"/>
          </a:xfrm>
        </p:spPr>
        <p:txBody>
          <a:bodyPr anchor="b"/>
          <a:lstStyle>
            <a:lvl1pPr marL="0" indent="0" algn="ctr">
              <a:buNone/>
              <a:defRPr sz="5700" b="0">
                <a:solidFill>
                  <a:schemeClr val="tx2"/>
                </a:solidFill>
              </a:defRPr>
            </a:lvl1pPr>
            <a:lvl2pPr marL="1085579" indent="0">
              <a:buNone/>
              <a:defRPr sz="4800" b="1"/>
            </a:lvl2pPr>
            <a:lvl3pPr marL="2171144" indent="0">
              <a:buNone/>
              <a:defRPr sz="4300" b="1"/>
            </a:lvl3pPr>
            <a:lvl4pPr marL="3256733" indent="0">
              <a:buNone/>
              <a:defRPr sz="3800" b="1"/>
            </a:lvl4pPr>
            <a:lvl5pPr marL="4342298" indent="0">
              <a:buNone/>
              <a:defRPr sz="3800" b="1"/>
            </a:lvl5pPr>
            <a:lvl6pPr marL="5427882" indent="0">
              <a:buNone/>
              <a:defRPr sz="3800" b="1"/>
            </a:lvl6pPr>
            <a:lvl7pPr marL="6513451" indent="0">
              <a:buNone/>
              <a:defRPr sz="3800" b="1"/>
            </a:lvl7pPr>
            <a:lvl8pPr marL="7599028" indent="0">
              <a:buNone/>
              <a:defRPr sz="3800" b="1"/>
            </a:lvl8pPr>
            <a:lvl9pPr marL="868460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59" y="4876831"/>
            <a:ext cx="10775238" cy="7375526"/>
          </a:xfr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50" y="3444876"/>
            <a:ext cx="10779470" cy="1279524"/>
          </a:xfrm>
        </p:spPr>
        <p:txBody>
          <a:bodyPr anchor="b"/>
          <a:lstStyle>
            <a:lvl1pPr marL="0" indent="0" algn="ctr">
              <a:buNone/>
              <a:defRPr sz="5700" b="0">
                <a:solidFill>
                  <a:schemeClr val="tx2"/>
                </a:solidFill>
              </a:defRPr>
            </a:lvl1pPr>
            <a:lvl2pPr marL="1085579" indent="0">
              <a:buNone/>
              <a:defRPr sz="4800" b="1"/>
            </a:lvl2pPr>
            <a:lvl3pPr marL="2171144" indent="0">
              <a:buNone/>
              <a:defRPr sz="4300" b="1"/>
            </a:lvl3pPr>
            <a:lvl4pPr marL="3256733" indent="0">
              <a:buNone/>
              <a:defRPr sz="3800" b="1"/>
            </a:lvl4pPr>
            <a:lvl5pPr marL="4342298" indent="0">
              <a:buNone/>
              <a:defRPr sz="3800" b="1"/>
            </a:lvl5pPr>
            <a:lvl6pPr marL="5427882" indent="0">
              <a:buNone/>
              <a:defRPr sz="3800" b="1"/>
            </a:lvl6pPr>
            <a:lvl7pPr marL="6513451" indent="0">
              <a:buNone/>
              <a:defRPr sz="3800" b="1"/>
            </a:lvl7pPr>
            <a:lvl8pPr marL="7599028" indent="0">
              <a:buNone/>
              <a:defRPr sz="3800" b="1"/>
            </a:lvl8pPr>
            <a:lvl9pPr marL="868460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50" y="4876831"/>
            <a:ext cx="10779470" cy="7375526"/>
          </a:xfr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59FA0-E147-44B6-A096-CC48FECC65E4}" type="datetimeFigureOut">
              <a:rPr lang="en-US">
                <a:solidFill>
                  <a:srgbClr val="646B86"/>
                </a:solidFill>
              </a:rPr>
              <a:pPr>
                <a:defRPr/>
              </a:pPr>
              <a:t>4/9/2024</a:t>
            </a:fld>
            <a:endParaRPr lang="en-US">
              <a:solidFill>
                <a:srgbClr val="646B86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46B86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EFBF18-69D5-4BA9-8C59-83E75134EEE2}" type="slidenum">
              <a:rPr lang="en-US">
                <a:solidFill>
                  <a:srgbClr val="646B8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646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9365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E00E6-804B-4877-B9A7-8668EC5727F7}" type="datetimeFigureOut">
              <a:rPr lang="en-US">
                <a:solidFill>
                  <a:srgbClr val="646B86"/>
                </a:solidFill>
              </a:rPr>
              <a:pPr>
                <a:defRPr/>
              </a:pPr>
              <a:t>4/9/2024</a:t>
            </a:fld>
            <a:endParaRPr lang="en-US">
              <a:solidFill>
                <a:srgbClr val="646B86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46B86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785C0B-DA9F-46A6-82CD-3F413F967255}" type="slidenum">
              <a:rPr lang="en-US">
                <a:solidFill>
                  <a:srgbClr val="646B8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646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88935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406497" y="301633"/>
            <a:ext cx="23553101" cy="13112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118" tIns="108559" rIns="217118" bIns="108559" anchor="ctr"/>
          <a:lstStyle/>
          <a:p>
            <a:pPr algn="ctr" defTabSz="911818">
              <a:defRPr/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C3597-860D-4262-BF8F-714BA448E617}" type="datetimeFigureOut">
              <a:rPr lang="en-US">
                <a:solidFill>
                  <a:srgbClr val="646B86"/>
                </a:solidFill>
              </a:rPr>
              <a:pPr>
                <a:defRPr/>
              </a:pPr>
              <a:t>4/9/2024</a:t>
            </a:fld>
            <a:endParaRPr lang="en-US">
              <a:solidFill>
                <a:srgbClr val="646B86"/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46B86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DEE13-9014-4584-9A1C-3683CB0E0D68}" type="slidenum">
              <a:rPr lang="en-US">
                <a:solidFill>
                  <a:srgbClr val="646B8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646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37448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>
            <a:off x="0" y="0"/>
            <a:ext cx="24387175" cy="1371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118" tIns="108559" rIns="217118" bIns="108559" anchor="ctr"/>
          <a:lstStyle/>
          <a:p>
            <a:pPr algn="ctr" defTabSz="911818">
              <a:defRPr/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6" name="Rectangle 7"/>
          <p:cNvSpPr/>
          <p:nvPr/>
        </p:nvSpPr>
        <p:spPr>
          <a:xfrm>
            <a:off x="18696834" y="301633"/>
            <a:ext cx="5283888" cy="13112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118" tIns="108559" rIns="217118" bIns="108559" anchor="ctr"/>
          <a:lstStyle/>
          <a:p>
            <a:pPr algn="ctr" defTabSz="911818">
              <a:defRPr/>
            </a:pPr>
            <a:endParaRPr lang="en-US" sz="1900">
              <a:solidFill>
                <a:prstClr val="white"/>
              </a:solidFill>
            </a:endParaRPr>
          </a:p>
        </p:txBody>
      </p:sp>
      <p:sp useBgFill="1">
        <p:nvSpPr>
          <p:cNvPr id="7" name="Rectangle 8"/>
          <p:cNvSpPr/>
          <p:nvPr/>
        </p:nvSpPr>
        <p:spPr>
          <a:xfrm>
            <a:off x="406453" y="304800"/>
            <a:ext cx="17883928" cy="1310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118" tIns="108559" rIns="217118" bIns="108559" anchor="ctr"/>
          <a:lstStyle/>
          <a:p>
            <a:pPr algn="ctr" defTabSz="911818">
              <a:defRPr/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5812" y="609633"/>
            <a:ext cx="15648437" cy="11706226"/>
          </a:xfr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095158" y="4261104"/>
            <a:ext cx="4462853" cy="5632704"/>
          </a:xfrm>
        </p:spPr>
        <p:txBody>
          <a:bodyPr tIns="0"/>
          <a:lstStyle>
            <a:lvl1pPr marL="0" indent="0">
              <a:buNone/>
              <a:defRPr sz="3300">
                <a:solidFill>
                  <a:srgbClr val="FFFFFF"/>
                </a:solidFill>
              </a:defRPr>
            </a:lvl1pPr>
            <a:lvl2pPr marL="1085579" indent="0">
              <a:buNone/>
              <a:defRPr sz="2900"/>
            </a:lvl2pPr>
            <a:lvl3pPr marL="2171144" indent="0">
              <a:buNone/>
              <a:defRPr sz="2400"/>
            </a:lvl3pPr>
            <a:lvl4pPr marL="3256733" indent="0">
              <a:buNone/>
              <a:defRPr sz="2100"/>
            </a:lvl4pPr>
            <a:lvl5pPr marL="4342298" indent="0">
              <a:buNone/>
              <a:defRPr sz="2100"/>
            </a:lvl5pPr>
            <a:lvl6pPr marL="5427882" indent="0">
              <a:buNone/>
              <a:defRPr sz="2100"/>
            </a:lvl6pPr>
            <a:lvl7pPr marL="6513451" indent="0">
              <a:buNone/>
              <a:defRPr sz="2100"/>
            </a:lvl7pPr>
            <a:lvl8pPr marL="7599028" indent="0">
              <a:buNone/>
              <a:defRPr sz="2100"/>
            </a:lvl8pPr>
            <a:lvl9pPr marL="868460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9095158" y="914400"/>
            <a:ext cx="4469008" cy="3346704"/>
          </a:xfrm>
        </p:spPr>
        <p:txBody>
          <a:bodyPr anchor="b"/>
          <a:lstStyle>
            <a:lvl1pPr algn="l">
              <a:defRPr sz="4800" spc="357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A6BF6-80E0-4B20-9CE3-CB68C893DC93}" type="datetimeFigureOut">
              <a:rPr lang="en-US">
                <a:solidFill>
                  <a:srgbClr val="646B86"/>
                </a:solidFill>
              </a:rPr>
              <a:pPr>
                <a:defRPr/>
              </a:pPr>
              <a:t>4/9/2024</a:t>
            </a:fld>
            <a:endParaRPr lang="en-US">
              <a:solidFill>
                <a:srgbClr val="646B86"/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46B86"/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0884F46-FFC8-48BC-A4EE-22231FEE5E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4539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0"/>
            <a:ext cx="24387175" cy="1371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118" tIns="108559" rIns="217118" bIns="108559" anchor="ctr"/>
          <a:lstStyle/>
          <a:p>
            <a:pPr algn="ctr" defTabSz="911818">
              <a:defRPr/>
            </a:pPr>
            <a:endParaRPr lang="en-US" sz="1900">
              <a:solidFill>
                <a:prstClr val="white"/>
              </a:solidFill>
            </a:endParaRPr>
          </a:p>
        </p:txBody>
      </p:sp>
      <p:sp useBgFill="1">
        <p:nvSpPr>
          <p:cNvPr id="6" name="Rectangle 8"/>
          <p:cNvSpPr/>
          <p:nvPr/>
        </p:nvSpPr>
        <p:spPr>
          <a:xfrm>
            <a:off x="18696834" y="301633"/>
            <a:ext cx="5283888" cy="13112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118" tIns="108559" rIns="217118" bIns="108559" anchor="ctr"/>
          <a:lstStyle/>
          <a:p>
            <a:pPr algn="ctr" defTabSz="911818">
              <a:defRPr/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6453" y="304800"/>
            <a:ext cx="17883928" cy="13106400"/>
          </a:xfrm>
        </p:spPr>
        <p:txBody>
          <a:bodyPr anchor="ctr"/>
          <a:lstStyle>
            <a:lvl1pPr marL="0" indent="0" algn="ctr">
              <a:buNone/>
              <a:defRPr sz="7600"/>
            </a:lvl1pPr>
            <a:lvl2pPr marL="1085579" indent="0">
              <a:buNone/>
              <a:defRPr sz="6700"/>
            </a:lvl2pPr>
            <a:lvl3pPr marL="2171144" indent="0">
              <a:buNone/>
              <a:defRPr sz="5700"/>
            </a:lvl3pPr>
            <a:lvl4pPr marL="3256733" indent="0">
              <a:buNone/>
              <a:defRPr sz="4800"/>
            </a:lvl4pPr>
            <a:lvl5pPr marL="4342298" indent="0">
              <a:buNone/>
              <a:defRPr sz="4800"/>
            </a:lvl5pPr>
            <a:lvl6pPr marL="5427882" indent="0">
              <a:buNone/>
              <a:defRPr sz="4800"/>
            </a:lvl6pPr>
            <a:lvl7pPr marL="6513451" indent="0">
              <a:buNone/>
              <a:defRPr sz="4800"/>
            </a:lvl7pPr>
            <a:lvl8pPr marL="7599028" indent="0">
              <a:buNone/>
              <a:defRPr sz="4800"/>
            </a:lvl8pPr>
            <a:lvl9pPr marL="8684600" indent="0">
              <a:buNone/>
              <a:defRPr sz="48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103287" y="4267200"/>
            <a:ext cx="4470982" cy="5943600"/>
          </a:xfrm>
        </p:spPr>
        <p:txBody>
          <a:bodyPr tIns="0"/>
          <a:lstStyle>
            <a:lvl1pPr marL="0" indent="0">
              <a:buNone/>
              <a:defRPr sz="3300">
                <a:solidFill>
                  <a:schemeClr val="tx1"/>
                </a:solidFill>
              </a:defRPr>
            </a:lvl1pPr>
            <a:lvl2pPr marL="1085579" indent="0">
              <a:buNone/>
              <a:defRPr sz="2900"/>
            </a:lvl2pPr>
            <a:lvl3pPr marL="2171144" indent="0">
              <a:buNone/>
              <a:defRPr sz="2400"/>
            </a:lvl3pPr>
            <a:lvl4pPr marL="3256733" indent="0">
              <a:buNone/>
              <a:defRPr sz="2100"/>
            </a:lvl4pPr>
            <a:lvl5pPr marL="4342298" indent="0">
              <a:buNone/>
              <a:defRPr sz="2100"/>
            </a:lvl5pPr>
            <a:lvl6pPr marL="5427882" indent="0">
              <a:buNone/>
              <a:defRPr sz="2100"/>
            </a:lvl6pPr>
            <a:lvl7pPr marL="6513451" indent="0">
              <a:buNone/>
              <a:defRPr sz="2100"/>
            </a:lvl7pPr>
            <a:lvl8pPr marL="7599028" indent="0">
              <a:buNone/>
              <a:defRPr sz="2100"/>
            </a:lvl8pPr>
            <a:lvl9pPr marL="868460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9103287" y="920496"/>
            <a:ext cx="4470982" cy="3346704"/>
          </a:xfrm>
        </p:spPr>
        <p:txBody>
          <a:bodyPr anchor="b"/>
          <a:lstStyle>
            <a:lvl1pPr algn="l">
              <a:defRPr sz="4800" spc="357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C1350-D29D-4CEE-99B8-D12DBACA1347}" type="datetimeFigureOut">
              <a:rPr lang="en-US">
                <a:solidFill>
                  <a:srgbClr val="C5D1D7"/>
                </a:solidFill>
              </a:rPr>
              <a:pPr>
                <a:defRPr/>
              </a:pPr>
              <a:t>4/9/2024</a:t>
            </a:fld>
            <a:endParaRPr lang="en-US">
              <a:solidFill>
                <a:srgbClr val="C5D1D7"/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5D1D7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0CAC5-445A-4697-9987-372F9273B13F}" type="slidenum">
              <a:rPr lang="en-US">
                <a:solidFill>
                  <a:srgbClr val="C5D1D7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5D1D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7563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22519-EA89-49BE-926D-79D02F699C98}" type="datetimeFigureOut">
              <a:rPr lang="en-US">
                <a:solidFill>
                  <a:srgbClr val="646B86"/>
                </a:solidFill>
              </a:rPr>
              <a:pPr>
                <a:defRPr/>
              </a:pPr>
              <a:t>4/9/2024</a:t>
            </a:fld>
            <a:endParaRPr lang="en-US">
              <a:solidFill>
                <a:srgbClr val="646B8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46B8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FBF2B-18DA-4B71-AA61-5A3ADA4C1F04}" type="slidenum">
              <a:rPr lang="en-US">
                <a:solidFill>
                  <a:srgbClr val="646B8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646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8517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406453" y="295309"/>
            <a:ext cx="17883928" cy="13112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118" tIns="108559" rIns="217118" bIns="108559" anchor="ctr"/>
          <a:lstStyle/>
          <a:p>
            <a:pPr algn="ctr" defTabSz="911818">
              <a:defRPr/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18696834" y="295309"/>
            <a:ext cx="5216146" cy="13112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118" tIns="108559" rIns="217118" bIns="108559" anchor="ctr"/>
          <a:lstStyle/>
          <a:p>
            <a:pPr algn="ctr" defTabSz="911818">
              <a:defRPr/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9103287" y="549309"/>
            <a:ext cx="4470982" cy="117030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549309"/>
            <a:ext cx="16054890" cy="117030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9A346-1AD0-46A7-A9B9-19123F19F380}" type="datetimeFigureOut">
              <a:rPr lang="en-US">
                <a:solidFill>
                  <a:srgbClr val="646B86"/>
                </a:solidFill>
              </a:rPr>
              <a:pPr>
                <a:defRPr/>
              </a:pPr>
              <a:t>4/9/2024</a:t>
            </a:fld>
            <a:endParaRPr lang="en-US">
              <a:solidFill>
                <a:srgbClr val="646B86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46B86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F273323B-C643-4611-8228-71E66D1796D0}" type="slidenum">
              <a:rPr lang="en-US">
                <a:solidFill>
                  <a:srgbClr val="C5D1D7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5D1D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89740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18696834" y="304801"/>
            <a:ext cx="5283888" cy="13112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385" tIns="108692" rIns="217385" bIns="108692" anchor="ctr"/>
          <a:lstStyle/>
          <a:p>
            <a:pPr algn="ctr" defTabSz="912947">
              <a:defRPr/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406453" y="307976"/>
            <a:ext cx="17883928" cy="13106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385" tIns="108692" rIns="217385" bIns="108692" anchor="ctr"/>
          <a:lstStyle/>
          <a:p>
            <a:pPr algn="ctr" defTabSz="912947">
              <a:defRPr/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696834" y="4105920"/>
            <a:ext cx="5283888" cy="3657600"/>
          </a:xfrm>
        </p:spPr>
        <p:txBody>
          <a:bodyPr anchor="ctr"/>
          <a:lstStyle>
            <a:lvl1pPr marL="0" indent="0" algn="l">
              <a:buNone/>
              <a:defRPr sz="4500">
                <a:solidFill>
                  <a:srgbClr val="FFFFFF"/>
                </a:solidFill>
              </a:defRPr>
            </a:lvl1pPr>
            <a:lvl2pPr marL="10869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3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0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476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345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214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08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6953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19359" y="4105920"/>
            <a:ext cx="16867796" cy="3657600"/>
          </a:xfrm>
        </p:spPr>
        <p:txBody>
          <a:bodyPr/>
          <a:lstStyle>
            <a:lvl1pPr algn="r">
              <a:defRPr sz="10000" spc="357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5E301A1B-997C-4D3F-9EDE-B8DA51D9F08E}" type="datetimeFigureOut">
              <a:rPr lang="en-US">
                <a:solidFill>
                  <a:srgbClr val="C5D1D7"/>
                </a:solidFill>
              </a:rPr>
              <a:pPr>
                <a:defRPr/>
              </a:pPr>
              <a:t>4/9/2024</a:t>
            </a:fld>
            <a:endParaRPr lang="en-US">
              <a:solidFill>
                <a:srgbClr val="C5D1D7"/>
              </a:solidFill>
            </a:endParaRPr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20AF10D-08BF-46E5-82F8-0C4407EBD2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C5D1D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87875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76F3C-D621-475E-9235-B6CE83AAE5AA}" type="datetimeFigureOut">
              <a:rPr lang="en-US">
                <a:solidFill>
                  <a:srgbClr val="646B86"/>
                </a:solidFill>
              </a:rPr>
              <a:pPr>
                <a:defRPr/>
              </a:pPr>
              <a:t>4/9/2024</a:t>
            </a:fld>
            <a:endParaRPr lang="en-US">
              <a:solidFill>
                <a:srgbClr val="646B8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46B8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454B29-0DAC-4D7B-9D81-E230AF894554}" type="slidenum">
              <a:rPr lang="en-US">
                <a:solidFill>
                  <a:srgbClr val="646B8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646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92275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18696834" y="304801"/>
            <a:ext cx="5283888" cy="13112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385" tIns="108692" rIns="217385" bIns="108692" anchor="ctr"/>
          <a:lstStyle/>
          <a:p>
            <a:pPr algn="ctr" defTabSz="912947">
              <a:defRPr/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406453" y="307976"/>
            <a:ext cx="17883928" cy="13106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385" tIns="108692" rIns="217385" bIns="108692" anchor="ctr"/>
          <a:lstStyle/>
          <a:p>
            <a:pPr algn="ctr" defTabSz="912947">
              <a:defRPr/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103291" y="5784554"/>
            <a:ext cx="4267758" cy="3291840"/>
          </a:xfrm>
        </p:spPr>
        <p:txBody>
          <a:bodyPr anchor="ctr"/>
          <a:lstStyle>
            <a:lvl1pPr marL="0" indent="0">
              <a:buNone/>
              <a:defRPr sz="4800">
                <a:solidFill>
                  <a:schemeClr val="bg2"/>
                </a:solidFill>
              </a:defRPr>
            </a:lvl1pPr>
            <a:lvl2pPr marL="1086913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3828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075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4765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3457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2148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08403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695318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016132" y="5784554"/>
            <a:ext cx="16867796" cy="3291840"/>
          </a:xfrm>
        </p:spPr>
        <p:txBody>
          <a:bodyPr/>
          <a:lstStyle>
            <a:lvl1pPr algn="r">
              <a:defRPr sz="10000" spc="357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9F915BB-8244-430A-9075-45A157BBAA7C}" type="datetimeFigureOut">
              <a:rPr lang="en-US"/>
              <a:pPr>
                <a:defRPr/>
              </a:pPr>
              <a:t>4/9/2024</a:t>
            </a:fld>
            <a:endParaRPr lang="en-US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0E617AAA-035D-4234-B6FB-FDA8655B3C4E}" type="slidenum">
              <a:rPr lang="en-US">
                <a:solidFill>
                  <a:srgbClr val="C5D1D7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5D1D7"/>
              </a:solidFill>
            </a:endParaRPr>
          </a:p>
        </p:txBody>
      </p:sp>
      <p:sp>
        <p:nvSpPr>
          <p:cNvPr id="8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945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2115-E0AE-7349-B651-19628F808C42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E6BC-09C6-9F4D-BC8E-FB2328A85F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359" y="3438144"/>
            <a:ext cx="10771002" cy="8814816"/>
          </a:xfr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6814" y="3438144"/>
            <a:ext cx="10771002" cy="8814816"/>
          </a:xfr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E74D7-E9D3-4DD3-B7BA-57974DD7821D}" type="datetimeFigureOut">
              <a:rPr lang="en-US">
                <a:solidFill>
                  <a:srgbClr val="646B86"/>
                </a:solidFill>
              </a:rPr>
              <a:pPr>
                <a:defRPr/>
              </a:pPr>
              <a:t>4/9/2024</a:t>
            </a:fld>
            <a:endParaRPr lang="en-US">
              <a:solidFill>
                <a:srgbClr val="646B86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46B86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EA0270-3887-487E-8939-110CE9F1602A}" type="slidenum">
              <a:rPr lang="en-US">
                <a:solidFill>
                  <a:srgbClr val="646B8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646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08010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59" y="3444876"/>
            <a:ext cx="10775238" cy="1279524"/>
          </a:xfrm>
        </p:spPr>
        <p:txBody>
          <a:bodyPr anchor="b"/>
          <a:lstStyle>
            <a:lvl1pPr marL="0" indent="0" algn="ctr">
              <a:buNone/>
              <a:defRPr sz="5700" b="0">
                <a:solidFill>
                  <a:schemeClr val="tx2"/>
                </a:solidFill>
              </a:defRPr>
            </a:lvl1pPr>
            <a:lvl2pPr marL="1086913" indent="0">
              <a:buNone/>
              <a:defRPr sz="4800" b="1"/>
            </a:lvl2pPr>
            <a:lvl3pPr marL="2173828" indent="0">
              <a:buNone/>
              <a:defRPr sz="4300" b="1"/>
            </a:lvl3pPr>
            <a:lvl4pPr marL="3260750" indent="0">
              <a:buNone/>
              <a:defRPr sz="3800" b="1"/>
            </a:lvl4pPr>
            <a:lvl5pPr marL="4347655" indent="0">
              <a:buNone/>
              <a:defRPr sz="3800" b="1"/>
            </a:lvl5pPr>
            <a:lvl6pPr marL="5434577" indent="0">
              <a:buNone/>
              <a:defRPr sz="3800" b="1"/>
            </a:lvl6pPr>
            <a:lvl7pPr marL="6521485" indent="0">
              <a:buNone/>
              <a:defRPr sz="3800" b="1"/>
            </a:lvl7pPr>
            <a:lvl8pPr marL="7608403" indent="0">
              <a:buNone/>
              <a:defRPr sz="3800" b="1"/>
            </a:lvl8pPr>
            <a:lvl9pPr marL="8695318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59" y="4876817"/>
            <a:ext cx="10775238" cy="7375526"/>
          </a:xfr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50" y="3444876"/>
            <a:ext cx="10779470" cy="1279524"/>
          </a:xfrm>
        </p:spPr>
        <p:txBody>
          <a:bodyPr anchor="b"/>
          <a:lstStyle>
            <a:lvl1pPr marL="0" indent="0" algn="ctr">
              <a:buNone/>
              <a:defRPr sz="5700" b="0">
                <a:solidFill>
                  <a:schemeClr val="tx2"/>
                </a:solidFill>
              </a:defRPr>
            </a:lvl1pPr>
            <a:lvl2pPr marL="1086913" indent="0">
              <a:buNone/>
              <a:defRPr sz="4800" b="1"/>
            </a:lvl2pPr>
            <a:lvl3pPr marL="2173828" indent="0">
              <a:buNone/>
              <a:defRPr sz="4300" b="1"/>
            </a:lvl3pPr>
            <a:lvl4pPr marL="3260750" indent="0">
              <a:buNone/>
              <a:defRPr sz="3800" b="1"/>
            </a:lvl4pPr>
            <a:lvl5pPr marL="4347655" indent="0">
              <a:buNone/>
              <a:defRPr sz="3800" b="1"/>
            </a:lvl5pPr>
            <a:lvl6pPr marL="5434577" indent="0">
              <a:buNone/>
              <a:defRPr sz="3800" b="1"/>
            </a:lvl6pPr>
            <a:lvl7pPr marL="6521485" indent="0">
              <a:buNone/>
              <a:defRPr sz="3800" b="1"/>
            </a:lvl7pPr>
            <a:lvl8pPr marL="7608403" indent="0">
              <a:buNone/>
              <a:defRPr sz="3800" b="1"/>
            </a:lvl8pPr>
            <a:lvl9pPr marL="8695318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50" y="4876817"/>
            <a:ext cx="10779470" cy="7375526"/>
          </a:xfr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59FA0-E147-44B6-A096-CC48FECC65E4}" type="datetimeFigureOut">
              <a:rPr lang="en-US">
                <a:solidFill>
                  <a:srgbClr val="646B86"/>
                </a:solidFill>
              </a:rPr>
              <a:pPr>
                <a:defRPr/>
              </a:pPr>
              <a:t>4/9/2024</a:t>
            </a:fld>
            <a:endParaRPr lang="en-US">
              <a:solidFill>
                <a:srgbClr val="646B86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46B86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EFBF18-69D5-4BA9-8C59-83E75134EEE2}" type="slidenum">
              <a:rPr lang="en-US">
                <a:solidFill>
                  <a:srgbClr val="646B8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646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44135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E00E6-804B-4877-B9A7-8668EC5727F7}" type="datetimeFigureOut">
              <a:rPr lang="en-US">
                <a:solidFill>
                  <a:srgbClr val="646B86"/>
                </a:solidFill>
              </a:rPr>
              <a:pPr>
                <a:defRPr/>
              </a:pPr>
              <a:t>4/9/2024</a:t>
            </a:fld>
            <a:endParaRPr lang="en-US">
              <a:solidFill>
                <a:srgbClr val="646B86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46B86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785C0B-DA9F-46A6-82CD-3F413F967255}" type="slidenum">
              <a:rPr lang="en-US">
                <a:solidFill>
                  <a:srgbClr val="646B8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646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98640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406478" y="301633"/>
            <a:ext cx="23553101" cy="13112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385" tIns="108692" rIns="217385" bIns="108692" anchor="ctr"/>
          <a:lstStyle/>
          <a:p>
            <a:pPr algn="ctr" defTabSz="912947">
              <a:defRPr/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C3597-860D-4262-BF8F-714BA448E617}" type="datetimeFigureOut">
              <a:rPr lang="en-US">
                <a:solidFill>
                  <a:srgbClr val="646B86"/>
                </a:solidFill>
              </a:rPr>
              <a:pPr>
                <a:defRPr/>
              </a:pPr>
              <a:t>4/9/2024</a:t>
            </a:fld>
            <a:endParaRPr lang="en-US">
              <a:solidFill>
                <a:srgbClr val="646B86"/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46B86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DEE13-9014-4584-9A1C-3683CB0E0D68}" type="slidenum">
              <a:rPr lang="en-US">
                <a:solidFill>
                  <a:srgbClr val="646B8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646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85542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>
            <a:off x="0" y="0"/>
            <a:ext cx="24387175" cy="1371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385" tIns="108692" rIns="217385" bIns="108692" anchor="ctr"/>
          <a:lstStyle/>
          <a:p>
            <a:pPr algn="ctr" defTabSz="912947">
              <a:defRPr/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6" name="Rectangle 7"/>
          <p:cNvSpPr/>
          <p:nvPr/>
        </p:nvSpPr>
        <p:spPr>
          <a:xfrm>
            <a:off x="18696834" y="301633"/>
            <a:ext cx="5283888" cy="13112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385" tIns="108692" rIns="217385" bIns="108692" anchor="ctr"/>
          <a:lstStyle/>
          <a:p>
            <a:pPr algn="ctr" defTabSz="912947">
              <a:defRPr/>
            </a:pPr>
            <a:endParaRPr lang="en-US" sz="1900">
              <a:solidFill>
                <a:prstClr val="white"/>
              </a:solidFill>
            </a:endParaRPr>
          </a:p>
        </p:txBody>
      </p:sp>
      <p:sp useBgFill="1">
        <p:nvSpPr>
          <p:cNvPr id="7" name="Rectangle 8"/>
          <p:cNvSpPr/>
          <p:nvPr/>
        </p:nvSpPr>
        <p:spPr>
          <a:xfrm>
            <a:off x="406453" y="304800"/>
            <a:ext cx="17883928" cy="1310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385" tIns="108692" rIns="217385" bIns="108692" anchor="ctr"/>
          <a:lstStyle/>
          <a:p>
            <a:pPr algn="ctr" defTabSz="912947">
              <a:defRPr/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5812" y="609619"/>
            <a:ext cx="15648437" cy="11706226"/>
          </a:xfr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095158" y="4261104"/>
            <a:ext cx="4462853" cy="5632704"/>
          </a:xfrm>
        </p:spPr>
        <p:txBody>
          <a:bodyPr tIns="0"/>
          <a:lstStyle>
            <a:lvl1pPr marL="0" indent="0">
              <a:buNone/>
              <a:defRPr sz="3300">
                <a:solidFill>
                  <a:srgbClr val="FFFFFF"/>
                </a:solidFill>
              </a:defRPr>
            </a:lvl1pPr>
            <a:lvl2pPr marL="1086913" indent="0">
              <a:buNone/>
              <a:defRPr sz="2900"/>
            </a:lvl2pPr>
            <a:lvl3pPr marL="2173828" indent="0">
              <a:buNone/>
              <a:defRPr sz="2400"/>
            </a:lvl3pPr>
            <a:lvl4pPr marL="3260750" indent="0">
              <a:buNone/>
              <a:defRPr sz="2100"/>
            </a:lvl4pPr>
            <a:lvl5pPr marL="4347655" indent="0">
              <a:buNone/>
              <a:defRPr sz="2100"/>
            </a:lvl5pPr>
            <a:lvl6pPr marL="5434577" indent="0">
              <a:buNone/>
              <a:defRPr sz="2100"/>
            </a:lvl6pPr>
            <a:lvl7pPr marL="6521485" indent="0">
              <a:buNone/>
              <a:defRPr sz="2100"/>
            </a:lvl7pPr>
            <a:lvl8pPr marL="7608403" indent="0">
              <a:buNone/>
              <a:defRPr sz="2100"/>
            </a:lvl8pPr>
            <a:lvl9pPr marL="8695318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9095158" y="914400"/>
            <a:ext cx="4469008" cy="3346704"/>
          </a:xfrm>
        </p:spPr>
        <p:txBody>
          <a:bodyPr anchor="b"/>
          <a:lstStyle>
            <a:lvl1pPr algn="l">
              <a:defRPr sz="4800" spc="357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A6BF6-80E0-4B20-9CE3-CB68C893DC93}" type="datetimeFigureOut">
              <a:rPr lang="en-US">
                <a:solidFill>
                  <a:srgbClr val="646B86"/>
                </a:solidFill>
              </a:rPr>
              <a:pPr>
                <a:defRPr/>
              </a:pPr>
              <a:t>4/9/2024</a:t>
            </a:fld>
            <a:endParaRPr lang="en-US">
              <a:solidFill>
                <a:srgbClr val="646B86"/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46B86"/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0884F46-FFC8-48BC-A4EE-22231FEE5E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5932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0"/>
            <a:ext cx="24387175" cy="1371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385" tIns="108692" rIns="217385" bIns="108692" anchor="ctr"/>
          <a:lstStyle/>
          <a:p>
            <a:pPr algn="ctr" defTabSz="912947">
              <a:defRPr/>
            </a:pPr>
            <a:endParaRPr lang="en-US" sz="1900">
              <a:solidFill>
                <a:prstClr val="white"/>
              </a:solidFill>
            </a:endParaRPr>
          </a:p>
        </p:txBody>
      </p:sp>
      <p:sp useBgFill="1">
        <p:nvSpPr>
          <p:cNvPr id="6" name="Rectangle 8"/>
          <p:cNvSpPr/>
          <p:nvPr/>
        </p:nvSpPr>
        <p:spPr>
          <a:xfrm>
            <a:off x="18696834" y="301633"/>
            <a:ext cx="5283888" cy="13112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385" tIns="108692" rIns="217385" bIns="108692" anchor="ctr"/>
          <a:lstStyle/>
          <a:p>
            <a:pPr algn="ctr" defTabSz="912947">
              <a:defRPr/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6453" y="304800"/>
            <a:ext cx="17883928" cy="13106400"/>
          </a:xfrm>
        </p:spPr>
        <p:txBody>
          <a:bodyPr anchor="ctr"/>
          <a:lstStyle>
            <a:lvl1pPr marL="0" indent="0" algn="ctr">
              <a:buNone/>
              <a:defRPr sz="7600"/>
            </a:lvl1pPr>
            <a:lvl2pPr marL="1086913" indent="0">
              <a:buNone/>
              <a:defRPr sz="6700"/>
            </a:lvl2pPr>
            <a:lvl3pPr marL="2173828" indent="0">
              <a:buNone/>
              <a:defRPr sz="5700"/>
            </a:lvl3pPr>
            <a:lvl4pPr marL="3260750" indent="0">
              <a:buNone/>
              <a:defRPr sz="4800"/>
            </a:lvl4pPr>
            <a:lvl5pPr marL="4347655" indent="0">
              <a:buNone/>
              <a:defRPr sz="4800"/>
            </a:lvl5pPr>
            <a:lvl6pPr marL="5434577" indent="0">
              <a:buNone/>
              <a:defRPr sz="4800"/>
            </a:lvl6pPr>
            <a:lvl7pPr marL="6521485" indent="0">
              <a:buNone/>
              <a:defRPr sz="4800"/>
            </a:lvl7pPr>
            <a:lvl8pPr marL="7608403" indent="0">
              <a:buNone/>
              <a:defRPr sz="4800"/>
            </a:lvl8pPr>
            <a:lvl9pPr marL="8695318" indent="0">
              <a:buNone/>
              <a:defRPr sz="48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103287" y="4267200"/>
            <a:ext cx="4470982" cy="5943600"/>
          </a:xfrm>
        </p:spPr>
        <p:txBody>
          <a:bodyPr tIns="0"/>
          <a:lstStyle>
            <a:lvl1pPr marL="0" indent="0">
              <a:buNone/>
              <a:defRPr sz="3300">
                <a:solidFill>
                  <a:schemeClr val="tx1"/>
                </a:solidFill>
              </a:defRPr>
            </a:lvl1pPr>
            <a:lvl2pPr marL="1086913" indent="0">
              <a:buNone/>
              <a:defRPr sz="2900"/>
            </a:lvl2pPr>
            <a:lvl3pPr marL="2173828" indent="0">
              <a:buNone/>
              <a:defRPr sz="2400"/>
            </a:lvl3pPr>
            <a:lvl4pPr marL="3260750" indent="0">
              <a:buNone/>
              <a:defRPr sz="2100"/>
            </a:lvl4pPr>
            <a:lvl5pPr marL="4347655" indent="0">
              <a:buNone/>
              <a:defRPr sz="2100"/>
            </a:lvl5pPr>
            <a:lvl6pPr marL="5434577" indent="0">
              <a:buNone/>
              <a:defRPr sz="2100"/>
            </a:lvl6pPr>
            <a:lvl7pPr marL="6521485" indent="0">
              <a:buNone/>
              <a:defRPr sz="2100"/>
            </a:lvl7pPr>
            <a:lvl8pPr marL="7608403" indent="0">
              <a:buNone/>
              <a:defRPr sz="2100"/>
            </a:lvl8pPr>
            <a:lvl9pPr marL="8695318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9103287" y="920496"/>
            <a:ext cx="4470982" cy="3346704"/>
          </a:xfrm>
        </p:spPr>
        <p:txBody>
          <a:bodyPr anchor="b"/>
          <a:lstStyle>
            <a:lvl1pPr algn="l">
              <a:defRPr sz="4800" spc="357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C1350-D29D-4CEE-99B8-D12DBACA1347}" type="datetimeFigureOut">
              <a:rPr lang="en-US">
                <a:solidFill>
                  <a:srgbClr val="C5D1D7"/>
                </a:solidFill>
              </a:rPr>
              <a:pPr>
                <a:defRPr/>
              </a:pPr>
              <a:t>4/9/2024</a:t>
            </a:fld>
            <a:endParaRPr lang="en-US">
              <a:solidFill>
                <a:srgbClr val="C5D1D7"/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5D1D7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0CAC5-445A-4697-9987-372F9273B13F}" type="slidenum">
              <a:rPr lang="en-US">
                <a:solidFill>
                  <a:srgbClr val="C5D1D7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5D1D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9910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22519-EA89-49BE-926D-79D02F699C98}" type="datetimeFigureOut">
              <a:rPr lang="en-US">
                <a:solidFill>
                  <a:srgbClr val="646B86"/>
                </a:solidFill>
              </a:rPr>
              <a:pPr>
                <a:defRPr/>
              </a:pPr>
              <a:t>4/9/2024</a:t>
            </a:fld>
            <a:endParaRPr lang="en-US">
              <a:solidFill>
                <a:srgbClr val="646B8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46B8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FBF2B-18DA-4B71-AA61-5A3ADA4C1F04}" type="slidenum">
              <a:rPr lang="en-US">
                <a:solidFill>
                  <a:srgbClr val="646B8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646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33325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406453" y="295295"/>
            <a:ext cx="17883928" cy="13112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385" tIns="108692" rIns="217385" bIns="108692" anchor="ctr"/>
          <a:lstStyle/>
          <a:p>
            <a:pPr algn="ctr" defTabSz="912947">
              <a:defRPr/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18696834" y="295295"/>
            <a:ext cx="5216146" cy="13112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385" tIns="108692" rIns="217385" bIns="108692" anchor="ctr"/>
          <a:lstStyle/>
          <a:p>
            <a:pPr algn="ctr" defTabSz="912947">
              <a:defRPr/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9103287" y="549295"/>
            <a:ext cx="4470982" cy="117030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549295"/>
            <a:ext cx="16054890" cy="117030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9A346-1AD0-46A7-A9B9-19123F19F380}" type="datetimeFigureOut">
              <a:rPr lang="en-US">
                <a:solidFill>
                  <a:srgbClr val="646B86"/>
                </a:solidFill>
              </a:rPr>
              <a:pPr>
                <a:defRPr/>
              </a:pPr>
              <a:t>4/9/2024</a:t>
            </a:fld>
            <a:endParaRPr lang="en-US">
              <a:solidFill>
                <a:srgbClr val="646B86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46B86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F273323B-C643-4611-8228-71E66D1796D0}" type="slidenum">
              <a:rPr lang="en-US">
                <a:solidFill>
                  <a:srgbClr val="C5D1D7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5D1D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49320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18696834" y="304801"/>
            <a:ext cx="5283888" cy="13112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728" tIns="108864" rIns="217728" bIns="108864" anchor="ctr"/>
          <a:lstStyle/>
          <a:p>
            <a:pPr algn="ctr" defTabSz="914400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406453" y="307976"/>
            <a:ext cx="17883928" cy="13106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728" tIns="108864" rIns="217728" bIns="108864" anchor="ctr"/>
          <a:lstStyle/>
          <a:p>
            <a:pPr algn="ctr" defTabSz="914400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696834" y="4105920"/>
            <a:ext cx="5283888" cy="3657600"/>
          </a:xfrm>
        </p:spPr>
        <p:txBody>
          <a:bodyPr anchor="ctr"/>
          <a:lstStyle>
            <a:lvl1pPr marL="0" indent="0" algn="l">
              <a:buNone/>
              <a:defRPr sz="4500">
                <a:solidFill>
                  <a:srgbClr val="FFFFFF"/>
                </a:solidFill>
              </a:defRPr>
            </a:lvl1pPr>
            <a:lvl2pPr marL="1088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3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20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9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19359" y="4105920"/>
            <a:ext cx="16867796" cy="3657600"/>
          </a:xfrm>
        </p:spPr>
        <p:txBody>
          <a:bodyPr/>
          <a:lstStyle>
            <a:lvl1pPr algn="r">
              <a:defRPr sz="10000" spc="357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5E301A1B-997C-4D3F-9EDE-B8DA51D9F08E}" type="datetimeFigureOut">
              <a:rPr lang="en-US">
                <a:solidFill>
                  <a:srgbClr val="C5D1D7"/>
                </a:solidFill>
              </a:rPr>
              <a:pPr>
                <a:defRPr/>
              </a:pPr>
              <a:t>4/9/2024</a:t>
            </a:fld>
            <a:endParaRPr lang="en-US">
              <a:solidFill>
                <a:srgbClr val="C5D1D7"/>
              </a:solidFill>
            </a:endParaRPr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20AF10D-08BF-46E5-82F8-0C4407EBD2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C5D1D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33100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76F3C-D621-475E-9235-B6CE83AAE5AA}" type="datetimeFigureOut">
              <a:rPr lang="en-US">
                <a:solidFill>
                  <a:srgbClr val="646B86"/>
                </a:solidFill>
              </a:rPr>
              <a:pPr>
                <a:defRPr/>
              </a:pPr>
              <a:t>4/9/2024</a:t>
            </a:fld>
            <a:endParaRPr lang="en-US">
              <a:solidFill>
                <a:srgbClr val="646B8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46B8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454B29-0DAC-4D7B-9D81-E230AF894554}" type="slidenum">
              <a:rPr lang="en-US">
                <a:solidFill>
                  <a:srgbClr val="646B8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646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686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795" y="914400"/>
            <a:ext cx="7865499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7726" y="1974947"/>
            <a:ext cx="12346007" cy="9747250"/>
          </a:xfrm>
        </p:spPr>
        <p:txBody>
          <a:bodyPr/>
          <a:lstStyle>
            <a:lvl1pPr>
              <a:defRPr sz="6400"/>
            </a:lvl1pPr>
            <a:lvl2pPr>
              <a:defRPr sz="57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795" y="4114800"/>
            <a:ext cx="7865499" cy="7623176"/>
          </a:xfrm>
        </p:spPr>
        <p:txBody>
          <a:bodyPr/>
          <a:lstStyle>
            <a:lvl1pPr marL="0" indent="0">
              <a:buNone/>
              <a:defRPr sz="3100"/>
            </a:lvl1pPr>
            <a:lvl2pPr marL="906704" indent="0">
              <a:buNone/>
              <a:defRPr sz="2900"/>
            </a:lvl2pPr>
            <a:lvl3pPr marL="1813410" indent="0">
              <a:buNone/>
              <a:defRPr sz="2400"/>
            </a:lvl3pPr>
            <a:lvl4pPr marL="2720102" indent="0">
              <a:buNone/>
              <a:defRPr sz="1900"/>
            </a:lvl4pPr>
            <a:lvl5pPr marL="3626806" indent="0">
              <a:buNone/>
              <a:defRPr sz="1900"/>
            </a:lvl5pPr>
            <a:lvl6pPr marL="4533502" indent="0">
              <a:buNone/>
              <a:defRPr sz="1900"/>
            </a:lvl6pPr>
            <a:lvl7pPr marL="5440209" indent="0">
              <a:buNone/>
              <a:defRPr sz="1900"/>
            </a:lvl7pPr>
            <a:lvl8pPr marL="6346915" indent="0">
              <a:buNone/>
              <a:defRPr sz="1900"/>
            </a:lvl8pPr>
            <a:lvl9pPr marL="7253616" indent="0">
              <a:buNone/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2115-E0AE-7349-B651-19628F808C42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E6BC-09C6-9F4D-BC8E-FB2328A85F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18696834" y="304801"/>
            <a:ext cx="5283888" cy="13112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728" tIns="108864" rIns="217728" bIns="108864" anchor="ctr"/>
          <a:lstStyle/>
          <a:p>
            <a:pPr algn="ctr" defTabSz="914400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406453" y="307976"/>
            <a:ext cx="17883928" cy="13106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728" tIns="108864" rIns="217728" bIns="108864" anchor="ctr"/>
          <a:lstStyle/>
          <a:p>
            <a:pPr algn="ctr" defTabSz="914400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103286" y="5784554"/>
            <a:ext cx="4267758" cy="3291840"/>
          </a:xfrm>
        </p:spPr>
        <p:txBody>
          <a:bodyPr anchor="ctr"/>
          <a:lstStyle>
            <a:lvl1pPr marL="0" indent="0">
              <a:buNone/>
              <a:defRPr sz="4800">
                <a:solidFill>
                  <a:schemeClr val="bg2"/>
                </a:solidFill>
              </a:defRPr>
            </a:lvl1pPr>
            <a:lvl2pPr marL="1088639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278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91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55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319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83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2047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911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016132" y="5784554"/>
            <a:ext cx="16867796" cy="3291840"/>
          </a:xfrm>
        </p:spPr>
        <p:txBody>
          <a:bodyPr/>
          <a:lstStyle>
            <a:lvl1pPr algn="r">
              <a:defRPr sz="10000" spc="357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9F915BB-8244-430A-9075-45A157BBAA7C}" type="datetimeFigureOut">
              <a:rPr lang="en-US"/>
              <a:pPr>
                <a:defRPr/>
              </a:pPr>
              <a:t>4/9/2024</a:t>
            </a:fld>
            <a:endParaRPr lang="en-US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0E617AAA-035D-4234-B6FB-FDA8655B3C4E}" type="slidenum">
              <a:rPr lang="en-US">
                <a:solidFill>
                  <a:srgbClr val="C5D1D7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5D1D7"/>
              </a:solidFill>
            </a:endParaRPr>
          </a:p>
        </p:txBody>
      </p:sp>
      <p:sp>
        <p:nvSpPr>
          <p:cNvPr id="8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16143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359" y="3438144"/>
            <a:ext cx="10771002" cy="8814816"/>
          </a:xfr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6814" y="3438144"/>
            <a:ext cx="10771002" cy="8814816"/>
          </a:xfr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E74D7-E9D3-4DD3-B7BA-57974DD7821D}" type="datetimeFigureOut">
              <a:rPr lang="en-US">
                <a:solidFill>
                  <a:srgbClr val="646B86"/>
                </a:solidFill>
              </a:rPr>
              <a:pPr>
                <a:defRPr/>
              </a:pPr>
              <a:t>4/9/2024</a:t>
            </a:fld>
            <a:endParaRPr lang="en-US">
              <a:solidFill>
                <a:srgbClr val="646B86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46B86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EA0270-3887-487E-8939-110CE9F1602A}" type="slidenum">
              <a:rPr lang="en-US">
                <a:solidFill>
                  <a:srgbClr val="646B8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646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79214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59" y="3444876"/>
            <a:ext cx="10775238" cy="1279524"/>
          </a:xfrm>
        </p:spPr>
        <p:txBody>
          <a:bodyPr anchor="b"/>
          <a:lstStyle>
            <a:lvl1pPr marL="0" indent="0" algn="ctr">
              <a:buNone/>
              <a:defRPr sz="5700" b="0">
                <a:solidFill>
                  <a:schemeClr val="tx2"/>
                </a:solidFill>
              </a:defRPr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59" y="4876799"/>
            <a:ext cx="10775238" cy="7375526"/>
          </a:xfr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48" y="3444876"/>
            <a:ext cx="10779470" cy="1279524"/>
          </a:xfrm>
        </p:spPr>
        <p:txBody>
          <a:bodyPr anchor="b"/>
          <a:lstStyle>
            <a:lvl1pPr marL="0" indent="0" algn="ctr">
              <a:buNone/>
              <a:defRPr sz="5700" b="0">
                <a:solidFill>
                  <a:schemeClr val="tx2"/>
                </a:solidFill>
              </a:defRPr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48" y="4876799"/>
            <a:ext cx="10779470" cy="7375526"/>
          </a:xfr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59FA0-E147-44B6-A096-CC48FECC65E4}" type="datetimeFigureOut">
              <a:rPr lang="en-US">
                <a:solidFill>
                  <a:srgbClr val="646B86"/>
                </a:solidFill>
              </a:rPr>
              <a:pPr>
                <a:defRPr/>
              </a:pPr>
              <a:t>4/9/2024</a:t>
            </a:fld>
            <a:endParaRPr lang="en-US">
              <a:solidFill>
                <a:srgbClr val="646B86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46B86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EFBF18-69D5-4BA9-8C59-83E75134EEE2}" type="slidenum">
              <a:rPr lang="en-US">
                <a:solidFill>
                  <a:srgbClr val="646B8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646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3265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E00E6-804B-4877-B9A7-8668EC5727F7}" type="datetimeFigureOut">
              <a:rPr lang="en-US">
                <a:solidFill>
                  <a:srgbClr val="646B86"/>
                </a:solidFill>
              </a:rPr>
              <a:pPr>
                <a:defRPr/>
              </a:pPr>
              <a:t>4/9/2024</a:t>
            </a:fld>
            <a:endParaRPr lang="en-US">
              <a:solidFill>
                <a:srgbClr val="646B86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46B86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785C0B-DA9F-46A6-82CD-3F413F967255}" type="slidenum">
              <a:rPr lang="en-US">
                <a:solidFill>
                  <a:srgbClr val="646B8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646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33893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406454" y="301627"/>
            <a:ext cx="23553101" cy="13112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728" tIns="108864" rIns="217728" bIns="108864" anchor="ctr"/>
          <a:lstStyle/>
          <a:p>
            <a:pPr algn="ctr" defTabSz="914400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C3597-860D-4262-BF8F-714BA448E617}" type="datetimeFigureOut">
              <a:rPr lang="en-US">
                <a:solidFill>
                  <a:srgbClr val="646B86"/>
                </a:solidFill>
              </a:rPr>
              <a:pPr>
                <a:defRPr/>
              </a:pPr>
              <a:t>4/9/2024</a:t>
            </a:fld>
            <a:endParaRPr lang="en-US">
              <a:solidFill>
                <a:srgbClr val="646B86"/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46B86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DEE13-9014-4584-9A1C-3683CB0E0D68}" type="slidenum">
              <a:rPr lang="en-US">
                <a:solidFill>
                  <a:srgbClr val="646B8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646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90438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>
            <a:off x="0" y="0"/>
            <a:ext cx="24387175" cy="1371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728" tIns="108864" rIns="217728" bIns="108864" anchor="ctr"/>
          <a:lstStyle/>
          <a:p>
            <a:pPr algn="ctr" defTabSz="914400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ectangle 7"/>
          <p:cNvSpPr/>
          <p:nvPr/>
        </p:nvSpPr>
        <p:spPr>
          <a:xfrm>
            <a:off x="18696834" y="301627"/>
            <a:ext cx="5283888" cy="13112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728" tIns="108864" rIns="217728" bIns="108864" anchor="ctr"/>
          <a:lstStyle/>
          <a:p>
            <a:pPr algn="ctr" defTabSz="914400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 useBgFill="1">
        <p:nvSpPr>
          <p:cNvPr id="7" name="Rectangle 8"/>
          <p:cNvSpPr/>
          <p:nvPr/>
        </p:nvSpPr>
        <p:spPr>
          <a:xfrm>
            <a:off x="406453" y="304800"/>
            <a:ext cx="17883928" cy="1310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728" tIns="108864" rIns="217728" bIns="108864" anchor="ctr"/>
          <a:lstStyle/>
          <a:p>
            <a:pPr algn="ctr" defTabSz="914400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5812" y="609601"/>
            <a:ext cx="15648437" cy="11706226"/>
          </a:xfr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095158" y="4261104"/>
            <a:ext cx="4462853" cy="5632704"/>
          </a:xfrm>
        </p:spPr>
        <p:txBody>
          <a:bodyPr tIns="0"/>
          <a:lstStyle>
            <a:lvl1pPr marL="0" indent="0">
              <a:buNone/>
              <a:defRPr sz="3300">
                <a:solidFill>
                  <a:srgbClr val="FFFFFF"/>
                </a:solidFill>
              </a:defRPr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9095158" y="914400"/>
            <a:ext cx="4469008" cy="3346704"/>
          </a:xfrm>
        </p:spPr>
        <p:txBody>
          <a:bodyPr anchor="b"/>
          <a:lstStyle>
            <a:lvl1pPr algn="l">
              <a:defRPr sz="4800" spc="357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A6BF6-80E0-4B20-9CE3-CB68C893DC93}" type="datetimeFigureOut">
              <a:rPr lang="en-US">
                <a:solidFill>
                  <a:srgbClr val="646B86"/>
                </a:solidFill>
              </a:rPr>
              <a:pPr>
                <a:defRPr/>
              </a:pPr>
              <a:t>4/9/2024</a:t>
            </a:fld>
            <a:endParaRPr lang="en-US">
              <a:solidFill>
                <a:srgbClr val="646B86"/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46B86"/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0884F46-FFC8-48BC-A4EE-22231FEE5E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8473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0"/>
            <a:ext cx="24387175" cy="1371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728" tIns="108864" rIns="217728" bIns="108864" anchor="ctr"/>
          <a:lstStyle/>
          <a:p>
            <a:pPr algn="ctr" defTabSz="914400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 useBgFill="1">
        <p:nvSpPr>
          <p:cNvPr id="6" name="Rectangle 8"/>
          <p:cNvSpPr/>
          <p:nvPr/>
        </p:nvSpPr>
        <p:spPr>
          <a:xfrm>
            <a:off x="18696834" y="301627"/>
            <a:ext cx="5283888" cy="13112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728" tIns="108864" rIns="217728" bIns="108864" anchor="ctr"/>
          <a:lstStyle/>
          <a:p>
            <a:pPr algn="ctr" defTabSz="914400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6453" y="304800"/>
            <a:ext cx="17883928" cy="13106400"/>
          </a:xfrm>
        </p:spPr>
        <p:txBody>
          <a:bodyPr anchor="ctr"/>
          <a:lstStyle>
            <a:lvl1pPr marL="0" indent="0" algn="ctr">
              <a:buNone/>
              <a:defRPr sz="7600"/>
            </a:lvl1pPr>
            <a:lvl2pPr marL="1088639" indent="0">
              <a:buNone/>
              <a:defRPr sz="6700"/>
            </a:lvl2pPr>
            <a:lvl3pPr marL="2177278" indent="0">
              <a:buNone/>
              <a:defRPr sz="5700"/>
            </a:lvl3pPr>
            <a:lvl4pPr marL="3265917" indent="0">
              <a:buNone/>
              <a:defRPr sz="4800"/>
            </a:lvl4pPr>
            <a:lvl5pPr marL="4354556" indent="0">
              <a:buNone/>
              <a:defRPr sz="4800"/>
            </a:lvl5pPr>
            <a:lvl6pPr marL="5443195" indent="0">
              <a:buNone/>
              <a:defRPr sz="4800"/>
            </a:lvl6pPr>
            <a:lvl7pPr marL="6531834" indent="0">
              <a:buNone/>
              <a:defRPr sz="4800"/>
            </a:lvl7pPr>
            <a:lvl8pPr marL="7620472" indent="0">
              <a:buNone/>
              <a:defRPr sz="4800"/>
            </a:lvl8pPr>
            <a:lvl9pPr marL="8709111" indent="0">
              <a:buNone/>
              <a:defRPr sz="48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103287" y="4267200"/>
            <a:ext cx="4470982" cy="5943600"/>
          </a:xfrm>
        </p:spPr>
        <p:txBody>
          <a:bodyPr tIns="0"/>
          <a:lstStyle>
            <a:lvl1pPr marL="0" indent="0">
              <a:buNone/>
              <a:defRPr sz="3300">
                <a:solidFill>
                  <a:schemeClr val="tx1"/>
                </a:solidFill>
              </a:defRPr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9103287" y="920496"/>
            <a:ext cx="4470982" cy="3346704"/>
          </a:xfrm>
        </p:spPr>
        <p:txBody>
          <a:bodyPr anchor="b"/>
          <a:lstStyle>
            <a:lvl1pPr algn="l">
              <a:defRPr sz="4800" spc="357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C1350-D29D-4CEE-99B8-D12DBACA1347}" type="datetimeFigureOut">
              <a:rPr lang="en-US">
                <a:solidFill>
                  <a:srgbClr val="C5D1D7"/>
                </a:solidFill>
              </a:rPr>
              <a:pPr>
                <a:defRPr/>
              </a:pPr>
              <a:t>4/9/2024</a:t>
            </a:fld>
            <a:endParaRPr lang="en-US">
              <a:solidFill>
                <a:srgbClr val="C5D1D7"/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5D1D7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0CAC5-445A-4697-9987-372F9273B13F}" type="slidenum">
              <a:rPr lang="en-US">
                <a:solidFill>
                  <a:srgbClr val="C5D1D7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5D1D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4795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22519-EA89-49BE-926D-79D02F699C98}" type="datetimeFigureOut">
              <a:rPr lang="en-US">
                <a:solidFill>
                  <a:srgbClr val="646B86"/>
                </a:solidFill>
              </a:rPr>
              <a:pPr>
                <a:defRPr/>
              </a:pPr>
              <a:t>4/9/2024</a:t>
            </a:fld>
            <a:endParaRPr lang="en-US">
              <a:solidFill>
                <a:srgbClr val="646B8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46B8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FBF2B-18DA-4B71-AA61-5A3ADA4C1F04}" type="slidenum">
              <a:rPr lang="en-US">
                <a:solidFill>
                  <a:srgbClr val="646B8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646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37677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406453" y="295277"/>
            <a:ext cx="17883928" cy="13112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728" tIns="108864" rIns="217728" bIns="108864" anchor="ctr"/>
          <a:lstStyle/>
          <a:p>
            <a:pPr algn="ctr" defTabSz="914400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18696834" y="295277"/>
            <a:ext cx="5216146" cy="13112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728" tIns="108864" rIns="217728" bIns="108864" anchor="ctr"/>
          <a:lstStyle/>
          <a:p>
            <a:pPr algn="ctr" defTabSz="914400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9103287" y="549277"/>
            <a:ext cx="4470982" cy="117030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549277"/>
            <a:ext cx="16054890" cy="117030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9A346-1AD0-46A7-A9B9-19123F19F380}" type="datetimeFigureOut">
              <a:rPr lang="en-US">
                <a:solidFill>
                  <a:srgbClr val="646B86"/>
                </a:solidFill>
              </a:rPr>
              <a:pPr>
                <a:defRPr/>
              </a:pPr>
              <a:t>4/9/2024</a:t>
            </a:fld>
            <a:endParaRPr lang="en-US">
              <a:solidFill>
                <a:srgbClr val="646B86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46B86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F273323B-C643-4611-8228-71E66D1796D0}" type="slidenum">
              <a:rPr lang="en-US">
                <a:solidFill>
                  <a:srgbClr val="C5D1D7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5D1D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105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795" y="914400"/>
            <a:ext cx="7865499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67726" y="1974947"/>
            <a:ext cx="12346007" cy="9747250"/>
          </a:xfrm>
        </p:spPr>
        <p:txBody>
          <a:bodyPr anchor="t"/>
          <a:lstStyle>
            <a:lvl1pPr marL="0" indent="0">
              <a:buNone/>
              <a:defRPr sz="6400"/>
            </a:lvl1pPr>
            <a:lvl2pPr marL="906704" indent="0">
              <a:buNone/>
              <a:defRPr sz="5700"/>
            </a:lvl2pPr>
            <a:lvl3pPr marL="1813410" indent="0">
              <a:buNone/>
              <a:defRPr sz="4800"/>
            </a:lvl3pPr>
            <a:lvl4pPr marL="2720102" indent="0">
              <a:buNone/>
              <a:defRPr sz="4000"/>
            </a:lvl4pPr>
            <a:lvl5pPr marL="3626806" indent="0">
              <a:buNone/>
              <a:defRPr sz="4000"/>
            </a:lvl5pPr>
            <a:lvl6pPr marL="4533502" indent="0">
              <a:buNone/>
              <a:defRPr sz="4000"/>
            </a:lvl6pPr>
            <a:lvl7pPr marL="5440209" indent="0">
              <a:buNone/>
              <a:defRPr sz="4000"/>
            </a:lvl7pPr>
            <a:lvl8pPr marL="6346915" indent="0">
              <a:buNone/>
              <a:defRPr sz="4000"/>
            </a:lvl8pPr>
            <a:lvl9pPr marL="7253616" indent="0">
              <a:buNone/>
              <a:defRPr sz="4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795" y="4114800"/>
            <a:ext cx="7865499" cy="7623176"/>
          </a:xfrm>
        </p:spPr>
        <p:txBody>
          <a:bodyPr/>
          <a:lstStyle>
            <a:lvl1pPr marL="0" indent="0">
              <a:buNone/>
              <a:defRPr sz="3100"/>
            </a:lvl1pPr>
            <a:lvl2pPr marL="906704" indent="0">
              <a:buNone/>
              <a:defRPr sz="2900"/>
            </a:lvl2pPr>
            <a:lvl3pPr marL="1813410" indent="0">
              <a:buNone/>
              <a:defRPr sz="2400"/>
            </a:lvl3pPr>
            <a:lvl4pPr marL="2720102" indent="0">
              <a:buNone/>
              <a:defRPr sz="1900"/>
            </a:lvl4pPr>
            <a:lvl5pPr marL="3626806" indent="0">
              <a:buNone/>
              <a:defRPr sz="1900"/>
            </a:lvl5pPr>
            <a:lvl6pPr marL="4533502" indent="0">
              <a:buNone/>
              <a:defRPr sz="1900"/>
            </a:lvl6pPr>
            <a:lvl7pPr marL="5440209" indent="0">
              <a:buNone/>
              <a:defRPr sz="1900"/>
            </a:lvl7pPr>
            <a:lvl8pPr marL="6346915" indent="0">
              <a:buNone/>
              <a:defRPr sz="1900"/>
            </a:lvl8pPr>
            <a:lvl9pPr marL="7253616" indent="0">
              <a:buNone/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2115-E0AE-7349-B651-19628F808C42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E6BC-09C6-9F4D-BC8E-FB2328A85F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619" y="730259"/>
            <a:ext cx="21033938" cy="2651126"/>
          </a:xfrm>
          <a:prstGeom prst="rect">
            <a:avLst/>
          </a:prstGeom>
        </p:spPr>
        <p:txBody>
          <a:bodyPr vert="horz" lIns="90641" tIns="45350" rIns="90641" bIns="4535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619" y="3651250"/>
            <a:ext cx="21033938" cy="8702676"/>
          </a:xfrm>
          <a:prstGeom prst="rect">
            <a:avLst/>
          </a:prstGeom>
        </p:spPr>
        <p:txBody>
          <a:bodyPr vert="horz" lIns="90641" tIns="45350" rIns="90641" bIns="4535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618" y="12712797"/>
            <a:ext cx="5487114" cy="730250"/>
          </a:xfrm>
          <a:prstGeom prst="rect">
            <a:avLst/>
          </a:prstGeom>
        </p:spPr>
        <p:txBody>
          <a:bodyPr vert="horz" lIns="90641" tIns="45350" rIns="90641" bIns="4535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02115-E0AE-7349-B651-19628F808C42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8252" y="12712797"/>
            <a:ext cx="8230672" cy="730250"/>
          </a:xfrm>
          <a:prstGeom prst="rect">
            <a:avLst/>
          </a:prstGeom>
        </p:spPr>
        <p:txBody>
          <a:bodyPr vert="horz" lIns="90641" tIns="45350" rIns="90641" bIns="4535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3443" y="12712797"/>
            <a:ext cx="5487114" cy="730250"/>
          </a:xfrm>
          <a:prstGeom prst="rect">
            <a:avLst/>
          </a:prstGeom>
        </p:spPr>
        <p:txBody>
          <a:bodyPr vert="horz" lIns="90641" tIns="45350" rIns="90641" bIns="4535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1E6BC-09C6-9F4D-BC8E-FB2328A85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608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xStyles>
    <p:titleStyle>
      <a:lvl1pPr algn="l" defTabSz="181341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3316" indent="-453316" algn="l" defTabSz="181341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1pPr>
      <a:lvl2pPr marL="1360051" indent="-453316" algn="l" defTabSz="181341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66752" indent="-453316" algn="l" defTabSz="181341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173459" indent="-453316" algn="l" defTabSz="181341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080153" indent="-453316" algn="l" defTabSz="181341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986866" indent="-453316" algn="l" defTabSz="181341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893568" indent="-453316" algn="l" defTabSz="181341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00257" indent="-453316" algn="l" defTabSz="181341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06971" indent="-453316" algn="l" defTabSz="181341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1341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06704" algn="l" defTabSz="181341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13410" algn="l" defTabSz="181341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20102" algn="l" defTabSz="181341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26806" algn="l" defTabSz="181341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33502" algn="l" defTabSz="181341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40209" algn="l" defTabSz="181341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346915" algn="l" defTabSz="181341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253616" algn="l" defTabSz="181341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06582" y="3270251"/>
            <a:ext cx="23553101" cy="100901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5899" tIns="107950" rIns="215899" bIns="107950" anchor="ctr"/>
          <a:lstStyle/>
          <a:p>
            <a:pPr algn="ctr" defTabSz="906704">
              <a:defRPr/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6453" y="304800"/>
            <a:ext cx="23506527" cy="2692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5899" tIns="107950" rIns="215899" bIns="107950" anchor="ctr"/>
          <a:lstStyle/>
          <a:p>
            <a:pPr algn="ctr" defTabSz="906704">
              <a:defRPr/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133" y="711200"/>
            <a:ext cx="22354910" cy="2108200"/>
          </a:xfrm>
          <a:prstGeom prst="rect">
            <a:avLst/>
          </a:prstGeom>
        </p:spPr>
        <p:txBody>
          <a:bodyPr vert="horz" lIns="215899" tIns="107950" rIns="215899" bIns="10795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132" y="3438526"/>
            <a:ext cx="22422653" cy="8813800"/>
          </a:xfrm>
          <a:prstGeom prst="rect">
            <a:avLst/>
          </a:prstGeom>
        </p:spPr>
        <p:txBody>
          <a:bodyPr vert="horz" lIns="215899" tIns="107950" rIns="215899" bIns="10795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729" y="12712700"/>
            <a:ext cx="5690341" cy="549276"/>
          </a:xfrm>
          <a:prstGeom prst="rect">
            <a:avLst/>
          </a:prstGeom>
        </p:spPr>
        <p:txBody>
          <a:bodyPr vert="horz" lIns="215899" tIns="107950" rIns="215899" bIns="10795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2600" smtClean="0">
                <a:solidFill>
                  <a:schemeClr val="tx2"/>
                </a:solidFill>
                <a:latin typeface="+mn-lt"/>
              </a:defRPr>
            </a:lvl1pPr>
          </a:lstStyle>
          <a:p>
            <a:pPr defTabSz="906704">
              <a:defRPr/>
            </a:pPr>
            <a:fld id="{77B501C3-5344-41BF-87FA-6DBDBAD90A0A}" type="datetimeFigureOut">
              <a:rPr lang="en-US" smtClean="0">
                <a:solidFill>
                  <a:srgbClr val="646B86"/>
                </a:solidFill>
              </a:rPr>
              <a:pPr defTabSz="906704">
                <a:defRPr/>
              </a:pPr>
              <a:t>4/9/2024</a:t>
            </a:fld>
            <a:endParaRPr lang="en-US">
              <a:solidFill>
                <a:srgbClr val="646B8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29058" y="12712700"/>
            <a:ext cx="8941964" cy="549276"/>
          </a:xfrm>
          <a:prstGeom prst="rect">
            <a:avLst/>
          </a:prstGeom>
        </p:spPr>
        <p:txBody>
          <a:bodyPr vert="horz" lIns="215899" tIns="107950" rIns="215899" bIns="10795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2600">
                <a:solidFill>
                  <a:schemeClr val="tx2"/>
                </a:solidFill>
                <a:latin typeface="+mn-lt"/>
              </a:defRPr>
            </a:lvl1pPr>
          </a:lstStyle>
          <a:p>
            <a:pPr defTabSz="906704">
              <a:defRPr/>
            </a:pPr>
            <a:endParaRPr lang="en-US">
              <a:solidFill>
                <a:srgbClr val="646B8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961161" y="12709623"/>
            <a:ext cx="1553834" cy="549274"/>
          </a:xfrm>
          <a:prstGeom prst="rect">
            <a:avLst/>
          </a:prstGeom>
          <a:ln w="19050">
            <a:noFill/>
          </a:ln>
        </p:spPr>
        <p:txBody>
          <a:bodyPr vert="horz" lIns="215899" tIns="107950" rIns="215899" bIns="10795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2600" smtClean="0">
                <a:solidFill>
                  <a:schemeClr val="tx2"/>
                </a:solidFill>
                <a:latin typeface="+mn-lt"/>
              </a:defRPr>
            </a:lvl1pPr>
          </a:lstStyle>
          <a:p>
            <a:pPr defTabSz="906704">
              <a:defRPr/>
            </a:pPr>
            <a:fld id="{8828771A-BF4A-407F-9594-F15002BC915C}" type="slidenum">
              <a:rPr lang="en-US" smtClean="0">
                <a:solidFill>
                  <a:srgbClr val="646B86"/>
                </a:solidFill>
              </a:rPr>
              <a:pPr defTabSz="906704">
                <a:defRPr/>
              </a:pPr>
              <a:t>‹#›</a:t>
            </a:fld>
            <a:endParaRPr lang="en-US">
              <a:solidFill>
                <a:srgbClr val="646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835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7600" kern="1200" cap="all" spc="476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7600">
          <a:solidFill>
            <a:schemeClr val="bg1"/>
          </a:solidFill>
          <a:latin typeface="Franklin Gothic Medium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7600">
          <a:solidFill>
            <a:schemeClr val="bg1"/>
          </a:solidFill>
          <a:latin typeface="Franklin Gothic Medium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7600">
          <a:solidFill>
            <a:schemeClr val="bg1"/>
          </a:solidFill>
          <a:latin typeface="Franklin Gothic Medium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7600">
          <a:solidFill>
            <a:schemeClr val="bg1"/>
          </a:solidFill>
          <a:latin typeface="Franklin Gothic Medium" pitchFamily="34" charset="0"/>
        </a:defRPr>
      </a:lvl5pPr>
      <a:lvl6pPr marL="1079484" algn="ctr" rtl="0" fontAlgn="base">
        <a:spcBef>
          <a:spcPct val="0"/>
        </a:spcBef>
        <a:spcAft>
          <a:spcPct val="0"/>
        </a:spcAft>
        <a:defRPr sz="7600">
          <a:solidFill>
            <a:schemeClr val="bg1"/>
          </a:solidFill>
          <a:latin typeface="Franklin Gothic Medium" pitchFamily="34" charset="0"/>
        </a:defRPr>
      </a:lvl6pPr>
      <a:lvl7pPr marL="2158951" algn="ctr" rtl="0" fontAlgn="base">
        <a:spcBef>
          <a:spcPct val="0"/>
        </a:spcBef>
        <a:spcAft>
          <a:spcPct val="0"/>
        </a:spcAft>
        <a:defRPr sz="7600">
          <a:solidFill>
            <a:schemeClr val="bg1"/>
          </a:solidFill>
          <a:latin typeface="Franklin Gothic Medium" pitchFamily="34" charset="0"/>
        </a:defRPr>
      </a:lvl7pPr>
      <a:lvl8pPr marL="3238425" algn="ctr" rtl="0" fontAlgn="base">
        <a:spcBef>
          <a:spcPct val="0"/>
        </a:spcBef>
        <a:spcAft>
          <a:spcPct val="0"/>
        </a:spcAft>
        <a:defRPr sz="7600">
          <a:solidFill>
            <a:schemeClr val="bg1"/>
          </a:solidFill>
          <a:latin typeface="Franklin Gothic Medium" pitchFamily="34" charset="0"/>
        </a:defRPr>
      </a:lvl8pPr>
      <a:lvl9pPr marL="4317892" algn="ctr" rtl="0" fontAlgn="base">
        <a:spcBef>
          <a:spcPct val="0"/>
        </a:spcBef>
        <a:spcAft>
          <a:spcPct val="0"/>
        </a:spcAft>
        <a:defRPr sz="7600">
          <a:solidFill>
            <a:schemeClr val="bg1"/>
          </a:solidFill>
          <a:latin typeface="Franklin Gothic Medium" pitchFamily="34" charset="0"/>
        </a:defRPr>
      </a:lvl9pPr>
    </p:titleStyle>
    <p:bodyStyle>
      <a:lvl1pPr marL="644673" indent="-539748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"/>
        <a:defRPr sz="4800" kern="1200" spc="357">
          <a:solidFill>
            <a:schemeClr val="tx2"/>
          </a:solidFill>
          <a:latin typeface="+mn-lt"/>
          <a:ea typeface="+mn-ea"/>
          <a:cs typeface="+mn-cs"/>
        </a:defRPr>
      </a:lvl1pPr>
      <a:lvl2pPr marL="1293114" indent="-431043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ern="1200" spc="238">
          <a:solidFill>
            <a:schemeClr val="tx2"/>
          </a:solidFill>
          <a:latin typeface="+mn-lt"/>
          <a:ea typeface="+mn-ea"/>
          <a:cs typeface="+mn-cs"/>
        </a:defRPr>
      </a:lvl2pPr>
      <a:lvl3pPr marL="1941556" indent="-431043" algn="l" rtl="0" fontAlgn="base">
        <a:spcBef>
          <a:spcPct val="20000"/>
        </a:spcBef>
        <a:spcAft>
          <a:spcPct val="0"/>
        </a:spcAft>
        <a:buClr>
          <a:srgbClr val="8CADAE"/>
        </a:buClr>
        <a:buFont typeface="Wingdings" pitchFamily="2" charset="2"/>
        <a:buChar char="§"/>
        <a:defRPr sz="3800" kern="1200" spc="238">
          <a:solidFill>
            <a:schemeClr val="tx2"/>
          </a:solidFill>
          <a:latin typeface="+mn-lt"/>
          <a:ea typeface="+mn-ea"/>
          <a:cs typeface="+mn-cs"/>
        </a:defRPr>
      </a:lvl3pPr>
      <a:lvl4pPr marL="2589987" indent="-431043" algn="l" rtl="0" fontAlgn="base">
        <a:spcBef>
          <a:spcPct val="20000"/>
        </a:spcBef>
        <a:spcAft>
          <a:spcPct val="0"/>
        </a:spcAft>
        <a:buClr>
          <a:srgbClr val="8C7B70"/>
        </a:buClr>
        <a:buFont typeface="Wingdings" pitchFamily="2" charset="2"/>
        <a:buChar char="§"/>
        <a:defRPr sz="3300" kern="1200">
          <a:solidFill>
            <a:schemeClr val="tx2"/>
          </a:solidFill>
          <a:latin typeface="+mn-lt"/>
          <a:ea typeface="+mn-ea"/>
          <a:cs typeface="+mn-cs"/>
        </a:defRPr>
      </a:lvl4pPr>
      <a:lvl5pPr marL="3021028" indent="-431043" algn="l" rtl="0" fontAlgn="base">
        <a:spcBef>
          <a:spcPct val="20000"/>
        </a:spcBef>
        <a:spcAft>
          <a:spcPct val="0"/>
        </a:spcAft>
        <a:buClr>
          <a:srgbClr val="D19049"/>
        </a:buClr>
        <a:buFont typeface="Wingdings" pitchFamily="2" charset="2"/>
        <a:buChar char="§"/>
        <a:defRPr sz="3100" kern="1200" spc="238">
          <a:solidFill>
            <a:schemeClr val="tx2"/>
          </a:solidFill>
          <a:latin typeface="+mn-lt"/>
          <a:ea typeface="+mn-ea"/>
          <a:cs typeface="+mn-cs"/>
        </a:defRPr>
      </a:lvl5pPr>
      <a:lvl6pPr marL="3670208" indent="-431798" algn="l" defTabSz="2158951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2900" kern="1200">
          <a:solidFill>
            <a:schemeClr val="tx2"/>
          </a:solidFill>
          <a:latin typeface="+mn-lt"/>
          <a:ea typeface="+mn-ea"/>
          <a:cs typeface="+mn-cs"/>
        </a:defRPr>
      </a:lvl6pPr>
      <a:lvl7pPr marL="4317892" indent="-431798" algn="l" defTabSz="2158951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2900" kern="1200">
          <a:solidFill>
            <a:schemeClr val="tx2"/>
          </a:solidFill>
          <a:latin typeface="+mn-lt"/>
          <a:ea typeface="+mn-ea"/>
          <a:cs typeface="+mn-cs"/>
        </a:defRPr>
      </a:lvl7pPr>
      <a:lvl8pPr marL="4965586" indent="-431798" algn="l" defTabSz="2158951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2900" kern="1200">
          <a:solidFill>
            <a:schemeClr val="tx2"/>
          </a:solidFill>
          <a:latin typeface="+mn-lt"/>
          <a:ea typeface="+mn-ea"/>
          <a:cs typeface="+mn-cs"/>
        </a:defRPr>
      </a:lvl8pPr>
      <a:lvl9pPr marL="5613269" indent="-431798" algn="l" defTabSz="2158951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29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58951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79484" algn="l" defTabSz="2158951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58951" algn="l" defTabSz="2158951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38425" algn="l" defTabSz="2158951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17892" algn="l" defTabSz="2158951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397377" algn="l" defTabSz="2158951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476847" algn="l" defTabSz="2158951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556326" algn="l" defTabSz="2158951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635795" algn="l" defTabSz="2158951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06577" y="3270251"/>
            <a:ext cx="23553101" cy="100901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5975" tIns="107988" rIns="215975" bIns="107988" anchor="ctr"/>
          <a:lstStyle/>
          <a:p>
            <a:pPr algn="ctr" defTabSz="907023">
              <a:defRPr/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6453" y="304800"/>
            <a:ext cx="23506527" cy="2692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5975" tIns="107988" rIns="215975" bIns="107988" anchor="ctr"/>
          <a:lstStyle/>
          <a:p>
            <a:pPr algn="ctr" defTabSz="907023">
              <a:defRPr/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133" y="711200"/>
            <a:ext cx="22354910" cy="2108200"/>
          </a:xfrm>
          <a:prstGeom prst="rect">
            <a:avLst/>
          </a:prstGeom>
        </p:spPr>
        <p:txBody>
          <a:bodyPr vert="horz" lIns="215975" tIns="107988" rIns="215975" bIns="107988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132" y="3438526"/>
            <a:ext cx="22422653" cy="8813800"/>
          </a:xfrm>
          <a:prstGeom prst="rect">
            <a:avLst/>
          </a:prstGeom>
        </p:spPr>
        <p:txBody>
          <a:bodyPr vert="horz" lIns="215975" tIns="107988" rIns="215975" bIns="10798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729" y="12712700"/>
            <a:ext cx="5690341" cy="549276"/>
          </a:xfrm>
          <a:prstGeom prst="rect">
            <a:avLst/>
          </a:prstGeom>
        </p:spPr>
        <p:txBody>
          <a:bodyPr vert="horz" lIns="215975" tIns="107988" rIns="215975" bIns="107988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2600" smtClean="0">
                <a:solidFill>
                  <a:schemeClr val="tx2"/>
                </a:solidFill>
                <a:latin typeface="+mn-lt"/>
              </a:defRPr>
            </a:lvl1pPr>
          </a:lstStyle>
          <a:p>
            <a:pPr defTabSz="907023">
              <a:defRPr/>
            </a:pPr>
            <a:fld id="{77B501C3-5344-41BF-87FA-6DBDBAD90A0A}" type="datetimeFigureOut">
              <a:rPr lang="en-US" smtClean="0">
                <a:solidFill>
                  <a:srgbClr val="646B86"/>
                </a:solidFill>
              </a:rPr>
              <a:pPr defTabSz="907023">
                <a:defRPr/>
              </a:pPr>
              <a:t>4/9/2024</a:t>
            </a:fld>
            <a:endParaRPr lang="en-US">
              <a:solidFill>
                <a:srgbClr val="646B8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29058" y="12712700"/>
            <a:ext cx="8941964" cy="549276"/>
          </a:xfrm>
          <a:prstGeom prst="rect">
            <a:avLst/>
          </a:prstGeom>
        </p:spPr>
        <p:txBody>
          <a:bodyPr vert="horz" lIns="215975" tIns="107988" rIns="215975" bIns="107988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2600">
                <a:solidFill>
                  <a:schemeClr val="tx2"/>
                </a:solidFill>
                <a:latin typeface="+mn-lt"/>
              </a:defRPr>
            </a:lvl1pPr>
          </a:lstStyle>
          <a:p>
            <a:pPr defTabSz="907023">
              <a:defRPr/>
            </a:pPr>
            <a:endParaRPr lang="en-US">
              <a:solidFill>
                <a:srgbClr val="646B8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961161" y="12709619"/>
            <a:ext cx="1553834" cy="549274"/>
          </a:xfrm>
          <a:prstGeom prst="rect">
            <a:avLst/>
          </a:prstGeom>
          <a:ln w="19050">
            <a:noFill/>
          </a:ln>
        </p:spPr>
        <p:txBody>
          <a:bodyPr vert="horz" lIns="215975" tIns="107988" rIns="215975" bIns="107988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2600" smtClean="0">
                <a:solidFill>
                  <a:schemeClr val="tx2"/>
                </a:solidFill>
                <a:latin typeface="+mn-lt"/>
              </a:defRPr>
            </a:lvl1pPr>
          </a:lstStyle>
          <a:p>
            <a:pPr defTabSz="907023">
              <a:defRPr/>
            </a:pPr>
            <a:fld id="{8828771A-BF4A-407F-9594-F15002BC915C}" type="slidenum">
              <a:rPr lang="en-US" smtClean="0">
                <a:solidFill>
                  <a:srgbClr val="646B86"/>
                </a:solidFill>
              </a:rPr>
              <a:pPr defTabSz="907023">
                <a:defRPr/>
              </a:pPr>
              <a:t>‹#›</a:t>
            </a:fld>
            <a:endParaRPr lang="en-US">
              <a:solidFill>
                <a:srgbClr val="646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844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7600" kern="1200" cap="all" spc="476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7600">
          <a:solidFill>
            <a:schemeClr val="bg1"/>
          </a:solidFill>
          <a:latin typeface="Franklin Gothic Medium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7600">
          <a:solidFill>
            <a:schemeClr val="bg1"/>
          </a:solidFill>
          <a:latin typeface="Franklin Gothic Medium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7600">
          <a:solidFill>
            <a:schemeClr val="bg1"/>
          </a:solidFill>
          <a:latin typeface="Franklin Gothic Medium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7600">
          <a:solidFill>
            <a:schemeClr val="bg1"/>
          </a:solidFill>
          <a:latin typeface="Franklin Gothic Medium" pitchFamily="34" charset="0"/>
        </a:defRPr>
      </a:lvl5pPr>
      <a:lvl6pPr marL="1079865" algn="ctr" rtl="0" fontAlgn="base">
        <a:spcBef>
          <a:spcPct val="0"/>
        </a:spcBef>
        <a:spcAft>
          <a:spcPct val="0"/>
        </a:spcAft>
        <a:defRPr sz="7600">
          <a:solidFill>
            <a:schemeClr val="bg1"/>
          </a:solidFill>
          <a:latin typeface="Franklin Gothic Medium" pitchFamily="34" charset="0"/>
        </a:defRPr>
      </a:lvl6pPr>
      <a:lvl7pPr marL="2159712" algn="ctr" rtl="0" fontAlgn="base">
        <a:spcBef>
          <a:spcPct val="0"/>
        </a:spcBef>
        <a:spcAft>
          <a:spcPct val="0"/>
        </a:spcAft>
        <a:defRPr sz="7600">
          <a:solidFill>
            <a:schemeClr val="bg1"/>
          </a:solidFill>
          <a:latin typeface="Franklin Gothic Medium" pitchFamily="34" charset="0"/>
        </a:defRPr>
      </a:lvl7pPr>
      <a:lvl8pPr marL="3239563" algn="ctr" rtl="0" fontAlgn="base">
        <a:spcBef>
          <a:spcPct val="0"/>
        </a:spcBef>
        <a:spcAft>
          <a:spcPct val="0"/>
        </a:spcAft>
        <a:defRPr sz="7600">
          <a:solidFill>
            <a:schemeClr val="bg1"/>
          </a:solidFill>
          <a:latin typeface="Franklin Gothic Medium" pitchFamily="34" charset="0"/>
        </a:defRPr>
      </a:lvl8pPr>
      <a:lvl9pPr marL="4319413" algn="ctr" rtl="0" fontAlgn="base">
        <a:spcBef>
          <a:spcPct val="0"/>
        </a:spcBef>
        <a:spcAft>
          <a:spcPct val="0"/>
        </a:spcAft>
        <a:defRPr sz="7600">
          <a:solidFill>
            <a:schemeClr val="bg1"/>
          </a:solidFill>
          <a:latin typeface="Franklin Gothic Medium" pitchFamily="34" charset="0"/>
        </a:defRPr>
      </a:lvl9pPr>
    </p:titleStyle>
    <p:bodyStyle>
      <a:lvl1pPr marL="644902" indent="-539938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"/>
        <a:defRPr sz="4800" kern="1200" spc="357">
          <a:solidFill>
            <a:schemeClr val="tx2"/>
          </a:solidFill>
          <a:latin typeface="+mn-lt"/>
          <a:ea typeface="+mn-ea"/>
          <a:cs typeface="+mn-cs"/>
        </a:defRPr>
      </a:lvl1pPr>
      <a:lvl2pPr marL="1293571" indent="-431196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ern="1200" spc="238">
          <a:solidFill>
            <a:schemeClr val="tx2"/>
          </a:solidFill>
          <a:latin typeface="+mn-lt"/>
          <a:ea typeface="+mn-ea"/>
          <a:cs typeface="+mn-cs"/>
        </a:defRPr>
      </a:lvl2pPr>
      <a:lvl3pPr marL="1942239" indent="-431196" algn="l" rtl="0" fontAlgn="base">
        <a:spcBef>
          <a:spcPct val="20000"/>
        </a:spcBef>
        <a:spcAft>
          <a:spcPct val="0"/>
        </a:spcAft>
        <a:buClr>
          <a:srgbClr val="8CADAE"/>
        </a:buClr>
        <a:buFont typeface="Wingdings" pitchFamily="2" charset="2"/>
        <a:buChar char="§"/>
        <a:defRPr sz="3800" kern="1200" spc="238">
          <a:solidFill>
            <a:schemeClr val="tx2"/>
          </a:solidFill>
          <a:latin typeface="+mn-lt"/>
          <a:ea typeface="+mn-ea"/>
          <a:cs typeface="+mn-cs"/>
        </a:defRPr>
      </a:lvl3pPr>
      <a:lvl4pPr marL="2590901" indent="-431196" algn="l" rtl="0" fontAlgn="base">
        <a:spcBef>
          <a:spcPct val="20000"/>
        </a:spcBef>
        <a:spcAft>
          <a:spcPct val="0"/>
        </a:spcAft>
        <a:buClr>
          <a:srgbClr val="8C7B70"/>
        </a:buClr>
        <a:buFont typeface="Wingdings" pitchFamily="2" charset="2"/>
        <a:buChar char="§"/>
        <a:defRPr sz="3300" kern="1200">
          <a:solidFill>
            <a:schemeClr val="tx2"/>
          </a:solidFill>
          <a:latin typeface="+mn-lt"/>
          <a:ea typeface="+mn-ea"/>
          <a:cs typeface="+mn-cs"/>
        </a:defRPr>
      </a:lvl4pPr>
      <a:lvl5pPr marL="3022092" indent="-431196" algn="l" rtl="0" fontAlgn="base">
        <a:spcBef>
          <a:spcPct val="20000"/>
        </a:spcBef>
        <a:spcAft>
          <a:spcPct val="0"/>
        </a:spcAft>
        <a:buClr>
          <a:srgbClr val="D19049"/>
        </a:buClr>
        <a:buFont typeface="Wingdings" pitchFamily="2" charset="2"/>
        <a:buChar char="§"/>
        <a:defRPr sz="3100" kern="1200" spc="238">
          <a:solidFill>
            <a:schemeClr val="tx2"/>
          </a:solidFill>
          <a:latin typeface="+mn-lt"/>
          <a:ea typeface="+mn-ea"/>
          <a:cs typeface="+mn-cs"/>
        </a:defRPr>
      </a:lvl5pPr>
      <a:lvl6pPr marL="3671501" indent="-431951" algn="l" defTabSz="2159712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2900" kern="1200">
          <a:solidFill>
            <a:schemeClr val="tx2"/>
          </a:solidFill>
          <a:latin typeface="+mn-lt"/>
          <a:ea typeface="+mn-ea"/>
          <a:cs typeface="+mn-cs"/>
        </a:defRPr>
      </a:lvl6pPr>
      <a:lvl7pPr marL="4319413" indent="-431951" algn="l" defTabSz="2159712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2900" kern="1200">
          <a:solidFill>
            <a:schemeClr val="tx2"/>
          </a:solidFill>
          <a:latin typeface="+mn-lt"/>
          <a:ea typeface="+mn-ea"/>
          <a:cs typeface="+mn-cs"/>
        </a:defRPr>
      </a:lvl7pPr>
      <a:lvl8pPr marL="4967334" indent="-431951" algn="l" defTabSz="2159712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2900" kern="1200">
          <a:solidFill>
            <a:schemeClr val="tx2"/>
          </a:solidFill>
          <a:latin typeface="+mn-lt"/>
          <a:ea typeface="+mn-ea"/>
          <a:cs typeface="+mn-cs"/>
        </a:defRPr>
      </a:lvl8pPr>
      <a:lvl9pPr marL="5615246" indent="-431951" algn="l" defTabSz="2159712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29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5971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79865" algn="l" defTabSz="215971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59712" algn="l" defTabSz="215971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39563" algn="l" defTabSz="215971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19413" algn="l" defTabSz="215971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399278" algn="l" defTabSz="215971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479128" algn="l" defTabSz="215971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558988" algn="l" defTabSz="215971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638838" algn="l" defTabSz="215971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06550" y="3270251"/>
            <a:ext cx="23553101" cy="100901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356" tIns="108178" rIns="216356" bIns="108178" anchor="ctr"/>
          <a:lstStyle/>
          <a:p>
            <a:pPr algn="ctr" defTabSz="908618">
              <a:defRPr/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6453" y="304800"/>
            <a:ext cx="23506527" cy="2692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356" tIns="108178" rIns="216356" bIns="108178" anchor="ctr"/>
          <a:lstStyle/>
          <a:p>
            <a:pPr algn="ctr" defTabSz="908618">
              <a:defRPr/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133" y="711200"/>
            <a:ext cx="22354910" cy="2108200"/>
          </a:xfrm>
          <a:prstGeom prst="rect">
            <a:avLst/>
          </a:prstGeom>
        </p:spPr>
        <p:txBody>
          <a:bodyPr vert="horz" lIns="216356" tIns="108178" rIns="216356" bIns="108178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132" y="3438526"/>
            <a:ext cx="22422653" cy="8813800"/>
          </a:xfrm>
          <a:prstGeom prst="rect">
            <a:avLst/>
          </a:prstGeom>
        </p:spPr>
        <p:txBody>
          <a:bodyPr vert="horz" lIns="216356" tIns="108178" rIns="216356" bIns="10817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729" y="12712700"/>
            <a:ext cx="5690341" cy="549276"/>
          </a:xfrm>
          <a:prstGeom prst="rect">
            <a:avLst/>
          </a:prstGeom>
        </p:spPr>
        <p:txBody>
          <a:bodyPr vert="horz" lIns="216356" tIns="108178" rIns="216356" bIns="108178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2600" smtClean="0">
                <a:solidFill>
                  <a:schemeClr val="tx2"/>
                </a:solidFill>
                <a:latin typeface="+mn-lt"/>
              </a:defRPr>
            </a:lvl1pPr>
          </a:lstStyle>
          <a:p>
            <a:pPr defTabSz="908618">
              <a:defRPr/>
            </a:pPr>
            <a:fld id="{77B501C3-5344-41BF-87FA-6DBDBAD90A0A}" type="datetimeFigureOut">
              <a:rPr lang="en-US" smtClean="0">
                <a:solidFill>
                  <a:srgbClr val="646B86"/>
                </a:solidFill>
              </a:rPr>
              <a:pPr defTabSz="908618">
                <a:defRPr/>
              </a:pPr>
              <a:t>4/9/2024</a:t>
            </a:fld>
            <a:endParaRPr lang="en-US">
              <a:solidFill>
                <a:srgbClr val="646B8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29058" y="12712700"/>
            <a:ext cx="8941964" cy="549276"/>
          </a:xfrm>
          <a:prstGeom prst="rect">
            <a:avLst/>
          </a:prstGeom>
        </p:spPr>
        <p:txBody>
          <a:bodyPr vert="horz" lIns="216356" tIns="108178" rIns="216356" bIns="108178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2600">
                <a:solidFill>
                  <a:schemeClr val="tx2"/>
                </a:solidFill>
                <a:latin typeface="+mn-lt"/>
              </a:defRPr>
            </a:lvl1pPr>
          </a:lstStyle>
          <a:p>
            <a:pPr defTabSz="908618">
              <a:defRPr/>
            </a:pPr>
            <a:endParaRPr lang="en-US">
              <a:solidFill>
                <a:srgbClr val="646B8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961161" y="12709599"/>
            <a:ext cx="1553834" cy="549274"/>
          </a:xfrm>
          <a:prstGeom prst="rect">
            <a:avLst/>
          </a:prstGeom>
          <a:ln w="19050">
            <a:noFill/>
          </a:ln>
        </p:spPr>
        <p:txBody>
          <a:bodyPr vert="horz" lIns="216356" tIns="108178" rIns="216356" bIns="108178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2600" smtClean="0">
                <a:solidFill>
                  <a:schemeClr val="tx2"/>
                </a:solidFill>
                <a:latin typeface="+mn-lt"/>
              </a:defRPr>
            </a:lvl1pPr>
          </a:lstStyle>
          <a:p>
            <a:pPr defTabSz="908618">
              <a:defRPr/>
            </a:pPr>
            <a:fld id="{8828771A-BF4A-407F-9594-F15002BC915C}" type="slidenum">
              <a:rPr lang="en-US" smtClean="0">
                <a:solidFill>
                  <a:srgbClr val="646B86"/>
                </a:solidFill>
              </a:rPr>
              <a:pPr defTabSz="908618">
                <a:defRPr/>
              </a:pPr>
              <a:t>‹#›</a:t>
            </a:fld>
            <a:endParaRPr lang="en-US">
              <a:solidFill>
                <a:srgbClr val="646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422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7600" kern="1200" cap="all" spc="476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7600">
          <a:solidFill>
            <a:schemeClr val="bg1"/>
          </a:solidFill>
          <a:latin typeface="Franklin Gothic Medium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7600">
          <a:solidFill>
            <a:schemeClr val="bg1"/>
          </a:solidFill>
          <a:latin typeface="Franklin Gothic Medium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7600">
          <a:solidFill>
            <a:schemeClr val="bg1"/>
          </a:solidFill>
          <a:latin typeface="Franklin Gothic Medium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7600">
          <a:solidFill>
            <a:schemeClr val="bg1"/>
          </a:solidFill>
          <a:latin typeface="Franklin Gothic Medium" pitchFamily="34" charset="0"/>
        </a:defRPr>
      </a:lvl5pPr>
      <a:lvl6pPr marL="1081769" algn="ctr" rtl="0" fontAlgn="base">
        <a:spcBef>
          <a:spcPct val="0"/>
        </a:spcBef>
        <a:spcAft>
          <a:spcPct val="0"/>
        </a:spcAft>
        <a:defRPr sz="7600">
          <a:solidFill>
            <a:schemeClr val="bg1"/>
          </a:solidFill>
          <a:latin typeface="Franklin Gothic Medium" pitchFamily="34" charset="0"/>
        </a:defRPr>
      </a:lvl6pPr>
      <a:lvl7pPr marL="2163522" algn="ctr" rtl="0" fontAlgn="base">
        <a:spcBef>
          <a:spcPct val="0"/>
        </a:spcBef>
        <a:spcAft>
          <a:spcPct val="0"/>
        </a:spcAft>
        <a:defRPr sz="7600">
          <a:solidFill>
            <a:schemeClr val="bg1"/>
          </a:solidFill>
          <a:latin typeface="Franklin Gothic Medium" pitchFamily="34" charset="0"/>
        </a:defRPr>
      </a:lvl7pPr>
      <a:lvl8pPr marL="3245277" algn="ctr" rtl="0" fontAlgn="base">
        <a:spcBef>
          <a:spcPct val="0"/>
        </a:spcBef>
        <a:spcAft>
          <a:spcPct val="0"/>
        </a:spcAft>
        <a:defRPr sz="7600">
          <a:solidFill>
            <a:schemeClr val="bg1"/>
          </a:solidFill>
          <a:latin typeface="Franklin Gothic Medium" pitchFamily="34" charset="0"/>
        </a:defRPr>
      </a:lvl8pPr>
      <a:lvl9pPr marL="4327030" algn="ctr" rtl="0" fontAlgn="base">
        <a:spcBef>
          <a:spcPct val="0"/>
        </a:spcBef>
        <a:spcAft>
          <a:spcPct val="0"/>
        </a:spcAft>
        <a:defRPr sz="7600">
          <a:solidFill>
            <a:schemeClr val="bg1"/>
          </a:solidFill>
          <a:latin typeface="Franklin Gothic Medium" pitchFamily="34" charset="0"/>
        </a:defRPr>
      </a:lvl9pPr>
    </p:titleStyle>
    <p:bodyStyle>
      <a:lvl1pPr marL="646045" indent="-540891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"/>
        <a:defRPr sz="4800" kern="1200" spc="357">
          <a:solidFill>
            <a:schemeClr val="tx2"/>
          </a:solidFill>
          <a:latin typeface="+mn-lt"/>
          <a:ea typeface="+mn-ea"/>
          <a:cs typeface="+mn-cs"/>
        </a:defRPr>
      </a:lvl1pPr>
      <a:lvl2pPr marL="1295857" indent="-43195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ern="1200" spc="238">
          <a:solidFill>
            <a:schemeClr val="tx2"/>
          </a:solidFill>
          <a:latin typeface="+mn-lt"/>
          <a:ea typeface="+mn-ea"/>
          <a:cs typeface="+mn-cs"/>
        </a:defRPr>
      </a:lvl2pPr>
      <a:lvl3pPr marL="1945668" indent="-431958" algn="l" rtl="0" fontAlgn="base">
        <a:spcBef>
          <a:spcPct val="20000"/>
        </a:spcBef>
        <a:spcAft>
          <a:spcPct val="0"/>
        </a:spcAft>
        <a:buClr>
          <a:srgbClr val="8CADAE"/>
        </a:buClr>
        <a:buFont typeface="Wingdings" pitchFamily="2" charset="2"/>
        <a:buChar char="§"/>
        <a:defRPr sz="3800" kern="1200" spc="238">
          <a:solidFill>
            <a:schemeClr val="tx2"/>
          </a:solidFill>
          <a:latin typeface="+mn-lt"/>
          <a:ea typeface="+mn-ea"/>
          <a:cs typeface="+mn-cs"/>
        </a:defRPr>
      </a:lvl3pPr>
      <a:lvl4pPr marL="2595473" indent="-431958" algn="l" rtl="0" fontAlgn="base">
        <a:spcBef>
          <a:spcPct val="20000"/>
        </a:spcBef>
        <a:spcAft>
          <a:spcPct val="0"/>
        </a:spcAft>
        <a:buClr>
          <a:srgbClr val="8C7B70"/>
        </a:buClr>
        <a:buFont typeface="Wingdings" pitchFamily="2" charset="2"/>
        <a:buChar char="§"/>
        <a:defRPr sz="3300" kern="1200">
          <a:solidFill>
            <a:schemeClr val="tx2"/>
          </a:solidFill>
          <a:latin typeface="+mn-lt"/>
          <a:ea typeface="+mn-ea"/>
          <a:cs typeface="+mn-cs"/>
        </a:defRPr>
      </a:lvl4pPr>
      <a:lvl5pPr marL="3027426" indent="-431958" algn="l" rtl="0" fontAlgn="base">
        <a:spcBef>
          <a:spcPct val="20000"/>
        </a:spcBef>
        <a:spcAft>
          <a:spcPct val="0"/>
        </a:spcAft>
        <a:buClr>
          <a:srgbClr val="D19049"/>
        </a:buClr>
        <a:buFont typeface="Wingdings" pitchFamily="2" charset="2"/>
        <a:buChar char="§"/>
        <a:defRPr sz="3100" kern="1200" spc="238">
          <a:solidFill>
            <a:schemeClr val="tx2"/>
          </a:solidFill>
          <a:latin typeface="+mn-lt"/>
          <a:ea typeface="+mn-ea"/>
          <a:cs typeface="+mn-cs"/>
        </a:defRPr>
      </a:lvl5pPr>
      <a:lvl6pPr marL="3677976" indent="-432713" algn="l" defTabSz="2163522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2900" kern="1200">
          <a:solidFill>
            <a:schemeClr val="tx2"/>
          </a:solidFill>
          <a:latin typeface="+mn-lt"/>
          <a:ea typeface="+mn-ea"/>
          <a:cs typeface="+mn-cs"/>
        </a:defRPr>
      </a:lvl6pPr>
      <a:lvl7pPr marL="4327030" indent="-432713" algn="l" defTabSz="2163522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2900" kern="1200">
          <a:solidFill>
            <a:schemeClr val="tx2"/>
          </a:solidFill>
          <a:latin typeface="+mn-lt"/>
          <a:ea typeface="+mn-ea"/>
          <a:cs typeface="+mn-cs"/>
        </a:defRPr>
      </a:lvl7pPr>
      <a:lvl8pPr marL="4976089" indent="-432713" algn="l" defTabSz="2163522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2900" kern="1200">
          <a:solidFill>
            <a:schemeClr val="tx2"/>
          </a:solidFill>
          <a:latin typeface="+mn-lt"/>
          <a:ea typeface="+mn-ea"/>
          <a:cs typeface="+mn-cs"/>
        </a:defRPr>
      </a:lvl8pPr>
      <a:lvl9pPr marL="5625146" indent="-432713" algn="l" defTabSz="2163522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29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6352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1769" algn="l" defTabSz="216352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63522" algn="l" defTabSz="216352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45277" algn="l" defTabSz="216352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27030" algn="l" defTabSz="216352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08795" algn="l" defTabSz="216352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490550" algn="l" defTabSz="216352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572312" algn="l" defTabSz="216352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654065" algn="l" defTabSz="216352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06534" y="3270251"/>
            <a:ext cx="23553101" cy="100901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585" tIns="108292" rIns="216585" bIns="108292" anchor="ctr"/>
          <a:lstStyle/>
          <a:p>
            <a:pPr algn="ctr" defTabSz="909575">
              <a:defRPr/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6453" y="304800"/>
            <a:ext cx="23506527" cy="2692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585" tIns="108292" rIns="216585" bIns="108292" anchor="ctr"/>
          <a:lstStyle/>
          <a:p>
            <a:pPr algn="ctr" defTabSz="909575">
              <a:defRPr/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133" y="711200"/>
            <a:ext cx="22354910" cy="2108200"/>
          </a:xfrm>
          <a:prstGeom prst="rect">
            <a:avLst/>
          </a:prstGeom>
        </p:spPr>
        <p:txBody>
          <a:bodyPr vert="horz" lIns="216585" tIns="108292" rIns="216585" bIns="108292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132" y="3438526"/>
            <a:ext cx="22422653" cy="8813800"/>
          </a:xfrm>
          <a:prstGeom prst="rect">
            <a:avLst/>
          </a:prstGeom>
        </p:spPr>
        <p:txBody>
          <a:bodyPr vert="horz" lIns="216585" tIns="108292" rIns="216585" bIns="10829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729" y="12712700"/>
            <a:ext cx="5690341" cy="549276"/>
          </a:xfrm>
          <a:prstGeom prst="rect">
            <a:avLst/>
          </a:prstGeom>
        </p:spPr>
        <p:txBody>
          <a:bodyPr vert="horz" lIns="216585" tIns="108292" rIns="216585" bIns="108292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2600" smtClean="0">
                <a:solidFill>
                  <a:schemeClr val="tx2"/>
                </a:solidFill>
                <a:latin typeface="+mn-lt"/>
              </a:defRPr>
            </a:lvl1pPr>
          </a:lstStyle>
          <a:p>
            <a:pPr defTabSz="909575">
              <a:defRPr/>
            </a:pPr>
            <a:fld id="{77B501C3-5344-41BF-87FA-6DBDBAD90A0A}" type="datetimeFigureOut">
              <a:rPr lang="en-US" smtClean="0">
                <a:solidFill>
                  <a:srgbClr val="646B86"/>
                </a:solidFill>
              </a:rPr>
              <a:pPr defTabSz="909575">
                <a:defRPr/>
              </a:pPr>
              <a:t>4/9/2024</a:t>
            </a:fld>
            <a:endParaRPr lang="en-US">
              <a:solidFill>
                <a:srgbClr val="646B8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29058" y="12712700"/>
            <a:ext cx="8941964" cy="549276"/>
          </a:xfrm>
          <a:prstGeom prst="rect">
            <a:avLst/>
          </a:prstGeom>
        </p:spPr>
        <p:txBody>
          <a:bodyPr vert="horz" lIns="216585" tIns="108292" rIns="216585" bIns="108292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2600">
                <a:solidFill>
                  <a:schemeClr val="tx2"/>
                </a:solidFill>
                <a:latin typeface="+mn-lt"/>
              </a:defRPr>
            </a:lvl1pPr>
          </a:lstStyle>
          <a:p>
            <a:pPr defTabSz="909575">
              <a:defRPr/>
            </a:pPr>
            <a:endParaRPr lang="en-US">
              <a:solidFill>
                <a:srgbClr val="646B8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961161" y="12709587"/>
            <a:ext cx="1553834" cy="549274"/>
          </a:xfrm>
          <a:prstGeom prst="rect">
            <a:avLst/>
          </a:prstGeom>
          <a:ln w="19050">
            <a:noFill/>
          </a:ln>
        </p:spPr>
        <p:txBody>
          <a:bodyPr vert="horz" lIns="216585" tIns="108292" rIns="216585" bIns="108292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2600" smtClean="0">
                <a:solidFill>
                  <a:schemeClr val="tx2"/>
                </a:solidFill>
                <a:latin typeface="+mn-lt"/>
              </a:defRPr>
            </a:lvl1pPr>
          </a:lstStyle>
          <a:p>
            <a:pPr defTabSz="909575">
              <a:defRPr/>
            </a:pPr>
            <a:fld id="{8828771A-BF4A-407F-9594-F15002BC915C}" type="slidenum">
              <a:rPr lang="en-US" smtClean="0">
                <a:solidFill>
                  <a:srgbClr val="646B86"/>
                </a:solidFill>
              </a:rPr>
              <a:pPr defTabSz="909575">
                <a:defRPr/>
              </a:pPr>
              <a:t>‹#›</a:t>
            </a:fld>
            <a:endParaRPr lang="en-US">
              <a:solidFill>
                <a:srgbClr val="646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499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7600" kern="1200" cap="all" spc="476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7600">
          <a:solidFill>
            <a:schemeClr val="bg1"/>
          </a:solidFill>
          <a:latin typeface="Franklin Gothic Medium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7600">
          <a:solidFill>
            <a:schemeClr val="bg1"/>
          </a:solidFill>
          <a:latin typeface="Franklin Gothic Medium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7600">
          <a:solidFill>
            <a:schemeClr val="bg1"/>
          </a:solidFill>
          <a:latin typeface="Franklin Gothic Medium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7600">
          <a:solidFill>
            <a:schemeClr val="bg1"/>
          </a:solidFill>
          <a:latin typeface="Franklin Gothic Medium" pitchFamily="34" charset="0"/>
        </a:defRPr>
      </a:lvl5pPr>
      <a:lvl6pPr marL="1082912" algn="ctr" rtl="0" fontAlgn="base">
        <a:spcBef>
          <a:spcPct val="0"/>
        </a:spcBef>
        <a:spcAft>
          <a:spcPct val="0"/>
        </a:spcAft>
        <a:defRPr sz="7600">
          <a:solidFill>
            <a:schemeClr val="bg1"/>
          </a:solidFill>
          <a:latin typeface="Franklin Gothic Medium" pitchFamily="34" charset="0"/>
        </a:defRPr>
      </a:lvl6pPr>
      <a:lvl7pPr marL="2165808" algn="ctr" rtl="0" fontAlgn="base">
        <a:spcBef>
          <a:spcPct val="0"/>
        </a:spcBef>
        <a:spcAft>
          <a:spcPct val="0"/>
        </a:spcAft>
        <a:defRPr sz="7600">
          <a:solidFill>
            <a:schemeClr val="bg1"/>
          </a:solidFill>
          <a:latin typeface="Franklin Gothic Medium" pitchFamily="34" charset="0"/>
        </a:defRPr>
      </a:lvl7pPr>
      <a:lvl8pPr marL="3248706" algn="ctr" rtl="0" fontAlgn="base">
        <a:spcBef>
          <a:spcPct val="0"/>
        </a:spcBef>
        <a:spcAft>
          <a:spcPct val="0"/>
        </a:spcAft>
        <a:defRPr sz="7600">
          <a:solidFill>
            <a:schemeClr val="bg1"/>
          </a:solidFill>
          <a:latin typeface="Franklin Gothic Medium" pitchFamily="34" charset="0"/>
        </a:defRPr>
      </a:lvl8pPr>
      <a:lvl9pPr marL="4331602" algn="ctr" rtl="0" fontAlgn="base">
        <a:spcBef>
          <a:spcPct val="0"/>
        </a:spcBef>
        <a:spcAft>
          <a:spcPct val="0"/>
        </a:spcAft>
        <a:defRPr sz="7600">
          <a:solidFill>
            <a:schemeClr val="bg1"/>
          </a:solidFill>
          <a:latin typeface="Franklin Gothic Medium" pitchFamily="34" charset="0"/>
        </a:defRPr>
      </a:lvl9pPr>
    </p:titleStyle>
    <p:bodyStyle>
      <a:lvl1pPr marL="646731" indent="-541462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"/>
        <a:defRPr sz="4800" kern="1200" spc="357">
          <a:solidFill>
            <a:schemeClr val="tx2"/>
          </a:solidFill>
          <a:latin typeface="+mn-lt"/>
          <a:ea typeface="+mn-ea"/>
          <a:cs typeface="+mn-cs"/>
        </a:defRPr>
      </a:lvl1pPr>
      <a:lvl2pPr marL="1297228" indent="-432415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ern="1200" spc="238">
          <a:solidFill>
            <a:schemeClr val="tx2"/>
          </a:solidFill>
          <a:latin typeface="+mn-lt"/>
          <a:ea typeface="+mn-ea"/>
          <a:cs typeface="+mn-cs"/>
        </a:defRPr>
      </a:lvl2pPr>
      <a:lvl3pPr marL="1947726" indent="-432415" algn="l" rtl="0" fontAlgn="base">
        <a:spcBef>
          <a:spcPct val="20000"/>
        </a:spcBef>
        <a:spcAft>
          <a:spcPct val="0"/>
        </a:spcAft>
        <a:buClr>
          <a:srgbClr val="8CADAE"/>
        </a:buClr>
        <a:buFont typeface="Wingdings" pitchFamily="2" charset="2"/>
        <a:buChar char="§"/>
        <a:defRPr sz="3800" kern="1200" spc="238">
          <a:solidFill>
            <a:schemeClr val="tx2"/>
          </a:solidFill>
          <a:latin typeface="+mn-lt"/>
          <a:ea typeface="+mn-ea"/>
          <a:cs typeface="+mn-cs"/>
        </a:defRPr>
      </a:lvl3pPr>
      <a:lvl4pPr marL="2598216" indent="-432415" algn="l" rtl="0" fontAlgn="base">
        <a:spcBef>
          <a:spcPct val="20000"/>
        </a:spcBef>
        <a:spcAft>
          <a:spcPct val="0"/>
        </a:spcAft>
        <a:buClr>
          <a:srgbClr val="8C7B70"/>
        </a:buClr>
        <a:buFont typeface="Wingdings" pitchFamily="2" charset="2"/>
        <a:buChar char="§"/>
        <a:defRPr sz="3300" kern="1200">
          <a:solidFill>
            <a:schemeClr val="tx2"/>
          </a:solidFill>
          <a:latin typeface="+mn-lt"/>
          <a:ea typeface="+mn-ea"/>
          <a:cs typeface="+mn-cs"/>
        </a:defRPr>
      </a:lvl4pPr>
      <a:lvl5pPr marL="3030626" indent="-432415" algn="l" rtl="0" fontAlgn="base">
        <a:spcBef>
          <a:spcPct val="20000"/>
        </a:spcBef>
        <a:spcAft>
          <a:spcPct val="0"/>
        </a:spcAft>
        <a:buClr>
          <a:srgbClr val="D19049"/>
        </a:buClr>
        <a:buFont typeface="Wingdings" pitchFamily="2" charset="2"/>
        <a:buChar char="§"/>
        <a:defRPr sz="3100" kern="1200" spc="238">
          <a:solidFill>
            <a:schemeClr val="tx2"/>
          </a:solidFill>
          <a:latin typeface="+mn-lt"/>
          <a:ea typeface="+mn-ea"/>
          <a:cs typeface="+mn-cs"/>
        </a:defRPr>
      </a:lvl5pPr>
      <a:lvl6pPr marL="3681862" indent="-433170" algn="l" defTabSz="2165808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2900" kern="1200">
          <a:solidFill>
            <a:schemeClr val="tx2"/>
          </a:solidFill>
          <a:latin typeface="+mn-lt"/>
          <a:ea typeface="+mn-ea"/>
          <a:cs typeface="+mn-cs"/>
        </a:defRPr>
      </a:lvl6pPr>
      <a:lvl7pPr marL="4331602" indent="-433170" algn="l" defTabSz="2165808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2900" kern="1200">
          <a:solidFill>
            <a:schemeClr val="tx2"/>
          </a:solidFill>
          <a:latin typeface="+mn-lt"/>
          <a:ea typeface="+mn-ea"/>
          <a:cs typeface="+mn-cs"/>
        </a:defRPr>
      </a:lvl7pPr>
      <a:lvl8pPr marL="4981349" indent="-433170" algn="l" defTabSz="2165808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2900" kern="1200">
          <a:solidFill>
            <a:schemeClr val="tx2"/>
          </a:solidFill>
          <a:latin typeface="+mn-lt"/>
          <a:ea typeface="+mn-ea"/>
          <a:cs typeface="+mn-cs"/>
        </a:defRPr>
      </a:lvl8pPr>
      <a:lvl9pPr marL="5631092" indent="-433170" algn="l" defTabSz="2165808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29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6580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2912" algn="l" defTabSz="216580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65808" algn="l" defTabSz="216580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48706" algn="l" defTabSz="216580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31602" algn="l" defTabSz="216580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14514" algn="l" defTabSz="216580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497408" algn="l" defTabSz="216580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580318" algn="l" defTabSz="216580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663213" algn="l" defTabSz="216580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06497" y="3270251"/>
            <a:ext cx="23553101" cy="100901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118" tIns="108559" rIns="217118" bIns="108559" anchor="ctr"/>
          <a:lstStyle/>
          <a:p>
            <a:pPr algn="ctr" defTabSz="911818">
              <a:defRPr/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6453" y="304800"/>
            <a:ext cx="23506527" cy="2692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118" tIns="108559" rIns="217118" bIns="108559" anchor="ctr"/>
          <a:lstStyle/>
          <a:p>
            <a:pPr algn="ctr" defTabSz="911818">
              <a:defRPr/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133" y="711200"/>
            <a:ext cx="22354910" cy="2108200"/>
          </a:xfrm>
          <a:prstGeom prst="rect">
            <a:avLst/>
          </a:prstGeom>
        </p:spPr>
        <p:txBody>
          <a:bodyPr vert="horz" lIns="217118" tIns="108559" rIns="217118" bIns="108559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132" y="3438526"/>
            <a:ext cx="22422653" cy="8813800"/>
          </a:xfrm>
          <a:prstGeom prst="rect">
            <a:avLst/>
          </a:prstGeom>
        </p:spPr>
        <p:txBody>
          <a:bodyPr vert="horz" lIns="217118" tIns="108559" rIns="217118" bIns="10855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729" y="12712700"/>
            <a:ext cx="5690341" cy="549276"/>
          </a:xfrm>
          <a:prstGeom prst="rect">
            <a:avLst/>
          </a:prstGeom>
        </p:spPr>
        <p:txBody>
          <a:bodyPr vert="horz" lIns="217118" tIns="108559" rIns="217118" bIns="108559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2600" smtClean="0">
                <a:solidFill>
                  <a:schemeClr val="tx2"/>
                </a:solidFill>
                <a:latin typeface="+mn-lt"/>
              </a:defRPr>
            </a:lvl1pPr>
          </a:lstStyle>
          <a:p>
            <a:pPr defTabSz="911818">
              <a:defRPr/>
            </a:pPr>
            <a:fld id="{77B501C3-5344-41BF-87FA-6DBDBAD90A0A}" type="datetimeFigureOut">
              <a:rPr lang="en-US" smtClean="0">
                <a:solidFill>
                  <a:srgbClr val="646B86"/>
                </a:solidFill>
              </a:rPr>
              <a:pPr defTabSz="911818">
                <a:defRPr/>
              </a:pPr>
              <a:t>4/9/2024</a:t>
            </a:fld>
            <a:endParaRPr lang="en-US">
              <a:solidFill>
                <a:srgbClr val="646B8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29058" y="12712700"/>
            <a:ext cx="8941964" cy="549276"/>
          </a:xfrm>
          <a:prstGeom prst="rect">
            <a:avLst/>
          </a:prstGeom>
        </p:spPr>
        <p:txBody>
          <a:bodyPr vert="horz" lIns="217118" tIns="108559" rIns="217118" bIns="108559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2600">
                <a:solidFill>
                  <a:schemeClr val="tx2"/>
                </a:solidFill>
                <a:latin typeface="+mn-lt"/>
              </a:defRPr>
            </a:lvl1pPr>
          </a:lstStyle>
          <a:p>
            <a:pPr defTabSz="911818">
              <a:defRPr/>
            </a:pPr>
            <a:endParaRPr lang="en-US">
              <a:solidFill>
                <a:srgbClr val="646B8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961161" y="12709559"/>
            <a:ext cx="1553834" cy="549274"/>
          </a:xfrm>
          <a:prstGeom prst="rect">
            <a:avLst/>
          </a:prstGeom>
          <a:ln w="19050">
            <a:noFill/>
          </a:ln>
        </p:spPr>
        <p:txBody>
          <a:bodyPr vert="horz" lIns="217118" tIns="108559" rIns="217118" bIns="108559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2600" smtClean="0">
                <a:solidFill>
                  <a:schemeClr val="tx2"/>
                </a:solidFill>
                <a:latin typeface="+mn-lt"/>
              </a:defRPr>
            </a:lvl1pPr>
          </a:lstStyle>
          <a:p>
            <a:pPr defTabSz="911818">
              <a:defRPr/>
            </a:pPr>
            <a:fld id="{8828771A-BF4A-407F-9594-F15002BC915C}" type="slidenum">
              <a:rPr lang="en-US" smtClean="0">
                <a:solidFill>
                  <a:srgbClr val="646B86"/>
                </a:solidFill>
              </a:rPr>
              <a:pPr defTabSz="911818">
                <a:defRPr/>
              </a:pPr>
              <a:t>‹#›</a:t>
            </a:fld>
            <a:endParaRPr lang="en-US">
              <a:solidFill>
                <a:srgbClr val="646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181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7600" kern="1200" cap="all" spc="476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7600">
          <a:solidFill>
            <a:schemeClr val="bg1"/>
          </a:solidFill>
          <a:latin typeface="Franklin Gothic Medium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7600">
          <a:solidFill>
            <a:schemeClr val="bg1"/>
          </a:solidFill>
          <a:latin typeface="Franklin Gothic Medium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7600">
          <a:solidFill>
            <a:schemeClr val="bg1"/>
          </a:solidFill>
          <a:latin typeface="Franklin Gothic Medium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7600">
          <a:solidFill>
            <a:schemeClr val="bg1"/>
          </a:solidFill>
          <a:latin typeface="Franklin Gothic Medium" pitchFamily="34" charset="0"/>
        </a:defRPr>
      </a:lvl5pPr>
      <a:lvl6pPr marL="1085579" algn="ctr" rtl="0" fontAlgn="base">
        <a:spcBef>
          <a:spcPct val="0"/>
        </a:spcBef>
        <a:spcAft>
          <a:spcPct val="0"/>
        </a:spcAft>
        <a:defRPr sz="7600">
          <a:solidFill>
            <a:schemeClr val="bg1"/>
          </a:solidFill>
          <a:latin typeface="Franklin Gothic Medium" pitchFamily="34" charset="0"/>
        </a:defRPr>
      </a:lvl6pPr>
      <a:lvl7pPr marL="2171144" algn="ctr" rtl="0" fontAlgn="base">
        <a:spcBef>
          <a:spcPct val="0"/>
        </a:spcBef>
        <a:spcAft>
          <a:spcPct val="0"/>
        </a:spcAft>
        <a:defRPr sz="7600">
          <a:solidFill>
            <a:schemeClr val="bg1"/>
          </a:solidFill>
          <a:latin typeface="Franklin Gothic Medium" pitchFamily="34" charset="0"/>
        </a:defRPr>
      </a:lvl7pPr>
      <a:lvl8pPr marL="3256733" algn="ctr" rtl="0" fontAlgn="base">
        <a:spcBef>
          <a:spcPct val="0"/>
        </a:spcBef>
        <a:spcAft>
          <a:spcPct val="0"/>
        </a:spcAft>
        <a:defRPr sz="7600">
          <a:solidFill>
            <a:schemeClr val="bg1"/>
          </a:solidFill>
          <a:latin typeface="Franklin Gothic Medium" pitchFamily="34" charset="0"/>
        </a:defRPr>
      </a:lvl8pPr>
      <a:lvl9pPr marL="4342298" algn="ctr" rtl="0" fontAlgn="base">
        <a:spcBef>
          <a:spcPct val="0"/>
        </a:spcBef>
        <a:spcAft>
          <a:spcPct val="0"/>
        </a:spcAft>
        <a:defRPr sz="7600">
          <a:solidFill>
            <a:schemeClr val="bg1"/>
          </a:solidFill>
          <a:latin typeface="Franklin Gothic Medium" pitchFamily="34" charset="0"/>
        </a:defRPr>
      </a:lvl9pPr>
    </p:titleStyle>
    <p:bodyStyle>
      <a:lvl1pPr marL="648331" indent="-542796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"/>
        <a:defRPr sz="4800" kern="1200" spc="357">
          <a:solidFill>
            <a:schemeClr val="tx2"/>
          </a:solidFill>
          <a:latin typeface="+mn-lt"/>
          <a:ea typeface="+mn-ea"/>
          <a:cs typeface="+mn-cs"/>
        </a:defRPr>
      </a:lvl1pPr>
      <a:lvl2pPr marL="1300428" indent="-433482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ern="1200" spc="238">
          <a:solidFill>
            <a:schemeClr val="tx2"/>
          </a:solidFill>
          <a:latin typeface="+mn-lt"/>
          <a:ea typeface="+mn-ea"/>
          <a:cs typeface="+mn-cs"/>
        </a:defRPr>
      </a:lvl2pPr>
      <a:lvl3pPr marL="1952528" indent="-433482" algn="l" rtl="0" fontAlgn="base">
        <a:spcBef>
          <a:spcPct val="20000"/>
        </a:spcBef>
        <a:spcAft>
          <a:spcPct val="0"/>
        </a:spcAft>
        <a:buClr>
          <a:srgbClr val="8CADAE"/>
        </a:buClr>
        <a:buFont typeface="Wingdings" pitchFamily="2" charset="2"/>
        <a:buChar char="§"/>
        <a:defRPr sz="3800" kern="1200" spc="238">
          <a:solidFill>
            <a:schemeClr val="tx2"/>
          </a:solidFill>
          <a:latin typeface="+mn-lt"/>
          <a:ea typeface="+mn-ea"/>
          <a:cs typeface="+mn-cs"/>
        </a:defRPr>
      </a:lvl3pPr>
      <a:lvl4pPr marL="2604626" indent="-433482" algn="l" rtl="0" fontAlgn="base">
        <a:spcBef>
          <a:spcPct val="20000"/>
        </a:spcBef>
        <a:spcAft>
          <a:spcPct val="0"/>
        </a:spcAft>
        <a:buClr>
          <a:srgbClr val="8C7B70"/>
        </a:buClr>
        <a:buFont typeface="Wingdings" pitchFamily="2" charset="2"/>
        <a:buChar char="§"/>
        <a:defRPr sz="3300" kern="1200">
          <a:solidFill>
            <a:schemeClr val="tx2"/>
          </a:solidFill>
          <a:latin typeface="+mn-lt"/>
          <a:ea typeface="+mn-ea"/>
          <a:cs typeface="+mn-cs"/>
        </a:defRPr>
      </a:lvl4pPr>
      <a:lvl5pPr marL="3038105" indent="-433482" algn="l" rtl="0" fontAlgn="base">
        <a:spcBef>
          <a:spcPct val="20000"/>
        </a:spcBef>
        <a:spcAft>
          <a:spcPct val="0"/>
        </a:spcAft>
        <a:buClr>
          <a:srgbClr val="D19049"/>
        </a:buClr>
        <a:buFont typeface="Wingdings" pitchFamily="2" charset="2"/>
        <a:buChar char="§"/>
        <a:defRPr sz="3100" kern="1200" spc="238">
          <a:solidFill>
            <a:schemeClr val="tx2"/>
          </a:solidFill>
          <a:latin typeface="+mn-lt"/>
          <a:ea typeface="+mn-ea"/>
          <a:cs typeface="+mn-cs"/>
        </a:defRPr>
      </a:lvl5pPr>
      <a:lvl6pPr marL="3690960" indent="-434236" algn="l" defTabSz="2171144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2900" kern="1200">
          <a:solidFill>
            <a:schemeClr val="tx2"/>
          </a:solidFill>
          <a:latin typeface="+mn-lt"/>
          <a:ea typeface="+mn-ea"/>
          <a:cs typeface="+mn-cs"/>
        </a:defRPr>
      </a:lvl6pPr>
      <a:lvl7pPr marL="4342298" indent="-434236" algn="l" defTabSz="2171144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2900" kern="1200">
          <a:solidFill>
            <a:schemeClr val="tx2"/>
          </a:solidFill>
          <a:latin typeface="+mn-lt"/>
          <a:ea typeface="+mn-ea"/>
          <a:cs typeface="+mn-cs"/>
        </a:defRPr>
      </a:lvl7pPr>
      <a:lvl8pPr marL="4993645" indent="-434236" algn="l" defTabSz="2171144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2900" kern="1200">
          <a:solidFill>
            <a:schemeClr val="tx2"/>
          </a:solidFill>
          <a:latin typeface="+mn-lt"/>
          <a:ea typeface="+mn-ea"/>
          <a:cs typeface="+mn-cs"/>
        </a:defRPr>
      </a:lvl8pPr>
      <a:lvl9pPr marL="5644993" indent="-434236" algn="l" defTabSz="2171144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29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114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5579" algn="l" defTabSz="217114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1144" algn="l" defTabSz="217114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56733" algn="l" defTabSz="217114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42298" algn="l" defTabSz="217114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27882" algn="l" defTabSz="217114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13451" algn="l" defTabSz="217114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599028" algn="l" defTabSz="217114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684600" algn="l" defTabSz="217114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06478" y="3270251"/>
            <a:ext cx="23553101" cy="100901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385" tIns="108692" rIns="217385" bIns="108692" anchor="ctr"/>
          <a:lstStyle/>
          <a:p>
            <a:pPr algn="ctr" defTabSz="912947">
              <a:defRPr/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6453" y="304800"/>
            <a:ext cx="23506527" cy="2692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385" tIns="108692" rIns="217385" bIns="108692" anchor="ctr"/>
          <a:lstStyle/>
          <a:p>
            <a:pPr algn="ctr" defTabSz="912947">
              <a:defRPr/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133" y="711200"/>
            <a:ext cx="22354910" cy="2108200"/>
          </a:xfrm>
          <a:prstGeom prst="rect">
            <a:avLst/>
          </a:prstGeom>
        </p:spPr>
        <p:txBody>
          <a:bodyPr vert="horz" lIns="217385" tIns="108692" rIns="217385" bIns="108692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132" y="3438526"/>
            <a:ext cx="22422653" cy="8813800"/>
          </a:xfrm>
          <a:prstGeom prst="rect">
            <a:avLst/>
          </a:prstGeom>
        </p:spPr>
        <p:txBody>
          <a:bodyPr vert="horz" lIns="217385" tIns="108692" rIns="217385" bIns="10869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729" y="12712700"/>
            <a:ext cx="5690341" cy="549276"/>
          </a:xfrm>
          <a:prstGeom prst="rect">
            <a:avLst/>
          </a:prstGeom>
        </p:spPr>
        <p:txBody>
          <a:bodyPr vert="horz" lIns="217385" tIns="108692" rIns="217385" bIns="108692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2600" smtClean="0">
                <a:solidFill>
                  <a:schemeClr val="tx2"/>
                </a:solidFill>
                <a:latin typeface="+mn-lt"/>
              </a:defRPr>
            </a:lvl1pPr>
          </a:lstStyle>
          <a:p>
            <a:pPr defTabSz="912947">
              <a:defRPr/>
            </a:pPr>
            <a:fld id="{77B501C3-5344-41BF-87FA-6DBDBAD90A0A}" type="datetimeFigureOut">
              <a:rPr lang="en-US" smtClean="0">
                <a:solidFill>
                  <a:srgbClr val="646B86"/>
                </a:solidFill>
              </a:rPr>
              <a:pPr defTabSz="912947">
                <a:defRPr/>
              </a:pPr>
              <a:t>4/9/2024</a:t>
            </a:fld>
            <a:endParaRPr lang="en-US">
              <a:solidFill>
                <a:srgbClr val="646B8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29058" y="12712700"/>
            <a:ext cx="8941964" cy="549276"/>
          </a:xfrm>
          <a:prstGeom prst="rect">
            <a:avLst/>
          </a:prstGeom>
        </p:spPr>
        <p:txBody>
          <a:bodyPr vert="horz" lIns="217385" tIns="108692" rIns="217385" bIns="108692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2600">
                <a:solidFill>
                  <a:schemeClr val="tx2"/>
                </a:solidFill>
                <a:latin typeface="+mn-lt"/>
              </a:defRPr>
            </a:lvl1pPr>
          </a:lstStyle>
          <a:p>
            <a:pPr defTabSz="912947">
              <a:defRPr/>
            </a:pPr>
            <a:endParaRPr lang="en-US">
              <a:solidFill>
                <a:srgbClr val="646B8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961161" y="12709545"/>
            <a:ext cx="1553834" cy="549274"/>
          </a:xfrm>
          <a:prstGeom prst="rect">
            <a:avLst/>
          </a:prstGeom>
          <a:ln w="19050">
            <a:noFill/>
          </a:ln>
        </p:spPr>
        <p:txBody>
          <a:bodyPr vert="horz" lIns="217385" tIns="108692" rIns="217385" bIns="108692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2600" smtClean="0">
                <a:solidFill>
                  <a:schemeClr val="tx2"/>
                </a:solidFill>
                <a:latin typeface="+mn-lt"/>
              </a:defRPr>
            </a:lvl1pPr>
          </a:lstStyle>
          <a:p>
            <a:pPr defTabSz="912947">
              <a:defRPr/>
            </a:pPr>
            <a:fld id="{8828771A-BF4A-407F-9594-F15002BC915C}" type="slidenum">
              <a:rPr lang="en-US" smtClean="0">
                <a:solidFill>
                  <a:srgbClr val="646B86"/>
                </a:solidFill>
              </a:rPr>
              <a:pPr defTabSz="912947">
                <a:defRPr/>
              </a:pPr>
              <a:t>‹#›</a:t>
            </a:fld>
            <a:endParaRPr lang="en-US">
              <a:solidFill>
                <a:srgbClr val="646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48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7600" kern="1200" cap="all" spc="476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7600">
          <a:solidFill>
            <a:schemeClr val="bg1"/>
          </a:solidFill>
          <a:latin typeface="Franklin Gothic Medium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7600">
          <a:solidFill>
            <a:schemeClr val="bg1"/>
          </a:solidFill>
          <a:latin typeface="Franklin Gothic Medium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7600">
          <a:solidFill>
            <a:schemeClr val="bg1"/>
          </a:solidFill>
          <a:latin typeface="Franklin Gothic Medium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7600">
          <a:solidFill>
            <a:schemeClr val="bg1"/>
          </a:solidFill>
          <a:latin typeface="Franklin Gothic Medium" pitchFamily="34" charset="0"/>
        </a:defRPr>
      </a:lvl5pPr>
      <a:lvl6pPr marL="1086913" algn="ctr" rtl="0" fontAlgn="base">
        <a:spcBef>
          <a:spcPct val="0"/>
        </a:spcBef>
        <a:spcAft>
          <a:spcPct val="0"/>
        </a:spcAft>
        <a:defRPr sz="7600">
          <a:solidFill>
            <a:schemeClr val="bg1"/>
          </a:solidFill>
          <a:latin typeface="Franklin Gothic Medium" pitchFamily="34" charset="0"/>
        </a:defRPr>
      </a:lvl6pPr>
      <a:lvl7pPr marL="2173828" algn="ctr" rtl="0" fontAlgn="base">
        <a:spcBef>
          <a:spcPct val="0"/>
        </a:spcBef>
        <a:spcAft>
          <a:spcPct val="0"/>
        </a:spcAft>
        <a:defRPr sz="7600">
          <a:solidFill>
            <a:schemeClr val="bg1"/>
          </a:solidFill>
          <a:latin typeface="Franklin Gothic Medium" pitchFamily="34" charset="0"/>
        </a:defRPr>
      </a:lvl7pPr>
      <a:lvl8pPr marL="3260750" algn="ctr" rtl="0" fontAlgn="base">
        <a:spcBef>
          <a:spcPct val="0"/>
        </a:spcBef>
        <a:spcAft>
          <a:spcPct val="0"/>
        </a:spcAft>
        <a:defRPr sz="7600">
          <a:solidFill>
            <a:schemeClr val="bg1"/>
          </a:solidFill>
          <a:latin typeface="Franklin Gothic Medium" pitchFamily="34" charset="0"/>
        </a:defRPr>
      </a:lvl8pPr>
      <a:lvl9pPr marL="4347655" algn="ctr" rtl="0" fontAlgn="base">
        <a:spcBef>
          <a:spcPct val="0"/>
        </a:spcBef>
        <a:spcAft>
          <a:spcPct val="0"/>
        </a:spcAft>
        <a:defRPr sz="7600">
          <a:solidFill>
            <a:schemeClr val="bg1"/>
          </a:solidFill>
          <a:latin typeface="Franklin Gothic Medium" pitchFamily="34" charset="0"/>
        </a:defRPr>
      </a:lvl9pPr>
    </p:titleStyle>
    <p:bodyStyle>
      <a:lvl1pPr marL="649131" indent="-543462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"/>
        <a:defRPr sz="4800" kern="1200" spc="357">
          <a:solidFill>
            <a:schemeClr val="tx2"/>
          </a:solidFill>
          <a:latin typeface="+mn-lt"/>
          <a:ea typeface="+mn-ea"/>
          <a:cs typeface="+mn-cs"/>
        </a:defRPr>
      </a:lvl1pPr>
      <a:lvl2pPr marL="1302028" indent="-434015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ern="1200" spc="238">
          <a:solidFill>
            <a:schemeClr val="tx2"/>
          </a:solidFill>
          <a:latin typeface="+mn-lt"/>
          <a:ea typeface="+mn-ea"/>
          <a:cs typeface="+mn-cs"/>
        </a:defRPr>
      </a:lvl2pPr>
      <a:lvl3pPr marL="1954935" indent="-434015" algn="l" rtl="0" fontAlgn="base">
        <a:spcBef>
          <a:spcPct val="20000"/>
        </a:spcBef>
        <a:spcAft>
          <a:spcPct val="0"/>
        </a:spcAft>
        <a:buClr>
          <a:srgbClr val="8CADAE"/>
        </a:buClr>
        <a:buFont typeface="Wingdings" pitchFamily="2" charset="2"/>
        <a:buChar char="§"/>
        <a:defRPr sz="3800" kern="1200" spc="238">
          <a:solidFill>
            <a:schemeClr val="tx2"/>
          </a:solidFill>
          <a:latin typeface="+mn-lt"/>
          <a:ea typeface="+mn-ea"/>
          <a:cs typeface="+mn-cs"/>
        </a:defRPr>
      </a:lvl3pPr>
      <a:lvl4pPr marL="2607843" indent="-434015" algn="l" rtl="0" fontAlgn="base">
        <a:spcBef>
          <a:spcPct val="20000"/>
        </a:spcBef>
        <a:spcAft>
          <a:spcPct val="0"/>
        </a:spcAft>
        <a:buClr>
          <a:srgbClr val="8C7B70"/>
        </a:buClr>
        <a:buFont typeface="Wingdings" pitchFamily="2" charset="2"/>
        <a:buChar char="§"/>
        <a:defRPr sz="3300" kern="1200">
          <a:solidFill>
            <a:schemeClr val="tx2"/>
          </a:solidFill>
          <a:latin typeface="+mn-lt"/>
          <a:ea typeface="+mn-ea"/>
          <a:cs typeface="+mn-cs"/>
        </a:defRPr>
      </a:lvl4pPr>
      <a:lvl5pPr marL="3041855" indent="-434015" algn="l" rtl="0" fontAlgn="base">
        <a:spcBef>
          <a:spcPct val="20000"/>
        </a:spcBef>
        <a:spcAft>
          <a:spcPct val="0"/>
        </a:spcAft>
        <a:buClr>
          <a:srgbClr val="D19049"/>
        </a:buClr>
        <a:buFont typeface="Wingdings" pitchFamily="2" charset="2"/>
        <a:buChar char="§"/>
        <a:defRPr sz="3100" kern="1200" spc="238">
          <a:solidFill>
            <a:schemeClr val="tx2"/>
          </a:solidFill>
          <a:latin typeface="+mn-lt"/>
          <a:ea typeface="+mn-ea"/>
          <a:cs typeface="+mn-cs"/>
        </a:defRPr>
      </a:lvl5pPr>
      <a:lvl6pPr marL="3695510" indent="-434770" algn="l" defTabSz="2173828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2900" kern="1200">
          <a:solidFill>
            <a:schemeClr val="tx2"/>
          </a:solidFill>
          <a:latin typeface="+mn-lt"/>
          <a:ea typeface="+mn-ea"/>
          <a:cs typeface="+mn-cs"/>
        </a:defRPr>
      </a:lvl6pPr>
      <a:lvl7pPr marL="4347655" indent="-434770" algn="l" defTabSz="2173828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2900" kern="1200">
          <a:solidFill>
            <a:schemeClr val="tx2"/>
          </a:solidFill>
          <a:latin typeface="+mn-lt"/>
          <a:ea typeface="+mn-ea"/>
          <a:cs typeface="+mn-cs"/>
        </a:defRPr>
      </a:lvl7pPr>
      <a:lvl8pPr marL="4999810" indent="-434770" algn="l" defTabSz="2173828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2900" kern="1200">
          <a:solidFill>
            <a:schemeClr val="tx2"/>
          </a:solidFill>
          <a:latin typeface="+mn-lt"/>
          <a:ea typeface="+mn-ea"/>
          <a:cs typeface="+mn-cs"/>
        </a:defRPr>
      </a:lvl8pPr>
      <a:lvl9pPr marL="5651958" indent="-434770" algn="l" defTabSz="2173828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29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382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6913" algn="l" defTabSz="217382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3828" algn="l" defTabSz="217382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0750" algn="l" defTabSz="217382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47655" algn="l" defTabSz="217382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34577" algn="l" defTabSz="217382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21485" algn="l" defTabSz="217382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08403" algn="l" defTabSz="217382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695318" algn="l" defTabSz="217382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06454" y="3270251"/>
            <a:ext cx="23553101" cy="100901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728" tIns="108864" rIns="217728" bIns="108864" anchor="ctr"/>
          <a:lstStyle/>
          <a:p>
            <a:pPr algn="ctr" defTabSz="914400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6453" y="304800"/>
            <a:ext cx="23506527" cy="2692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728" tIns="108864" rIns="217728" bIns="108864" anchor="ctr"/>
          <a:lstStyle/>
          <a:p>
            <a:pPr algn="ctr" defTabSz="914400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133" y="711200"/>
            <a:ext cx="22354910" cy="2108200"/>
          </a:xfrm>
          <a:prstGeom prst="rect">
            <a:avLst/>
          </a:prstGeom>
        </p:spPr>
        <p:txBody>
          <a:bodyPr vert="horz" lIns="217728" tIns="108864" rIns="217728" bIns="108864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132" y="3438526"/>
            <a:ext cx="22422653" cy="8813800"/>
          </a:xfrm>
          <a:prstGeom prst="rect">
            <a:avLst/>
          </a:prstGeom>
        </p:spPr>
        <p:txBody>
          <a:bodyPr vert="horz" lIns="217728" tIns="108864" rIns="217728" bIns="10886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729" y="12712700"/>
            <a:ext cx="5690341" cy="549276"/>
          </a:xfrm>
          <a:prstGeom prst="rect">
            <a:avLst/>
          </a:prstGeom>
        </p:spPr>
        <p:txBody>
          <a:bodyPr vert="horz" lIns="217728" tIns="108864" rIns="217728" bIns="108864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2600" smtClean="0">
                <a:solidFill>
                  <a:schemeClr val="tx2"/>
                </a:solidFill>
                <a:latin typeface="+mn-lt"/>
              </a:defRPr>
            </a:lvl1pPr>
          </a:lstStyle>
          <a:p>
            <a:pPr defTabSz="914400">
              <a:defRPr/>
            </a:pPr>
            <a:fld id="{77B501C3-5344-41BF-87FA-6DBDBAD90A0A}" type="datetimeFigureOut">
              <a:rPr lang="en-US">
                <a:solidFill>
                  <a:srgbClr val="646B86"/>
                </a:solidFill>
              </a:rPr>
              <a:pPr defTabSz="914400">
                <a:defRPr/>
              </a:pPr>
              <a:t>4/9/2024</a:t>
            </a:fld>
            <a:endParaRPr lang="en-US">
              <a:solidFill>
                <a:srgbClr val="646B8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29058" y="12712700"/>
            <a:ext cx="8941964" cy="549276"/>
          </a:xfrm>
          <a:prstGeom prst="rect">
            <a:avLst/>
          </a:prstGeom>
        </p:spPr>
        <p:txBody>
          <a:bodyPr vert="horz" lIns="217728" tIns="108864" rIns="217728" bIns="108864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2600">
                <a:solidFill>
                  <a:schemeClr val="tx2"/>
                </a:solidFill>
                <a:latin typeface="+mn-lt"/>
              </a:defRPr>
            </a:lvl1pPr>
          </a:lstStyle>
          <a:p>
            <a:pPr defTabSz="914400">
              <a:defRPr/>
            </a:pPr>
            <a:endParaRPr lang="en-US">
              <a:solidFill>
                <a:srgbClr val="646B8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961161" y="12709527"/>
            <a:ext cx="1553834" cy="549274"/>
          </a:xfrm>
          <a:prstGeom prst="rect">
            <a:avLst/>
          </a:prstGeom>
          <a:ln w="19050">
            <a:noFill/>
          </a:ln>
        </p:spPr>
        <p:txBody>
          <a:bodyPr vert="horz" lIns="217728" tIns="108864" rIns="217728" bIns="108864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2600" smtClean="0">
                <a:solidFill>
                  <a:schemeClr val="tx2"/>
                </a:solidFill>
                <a:latin typeface="+mn-lt"/>
              </a:defRPr>
            </a:lvl1pPr>
          </a:lstStyle>
          <a:p>
            <a:pPr defTabSz="914400">
              <a:defRPr/>
            </a:pPr>
            <a:fld id="{8828771A-BF4A-407F-9594-F15002BC915C}" type="slidenum">
              <a:rPr lang="en-US">
                <a:solidFill>
                  <a:srgbClr val="646B86"/>
                </a:solidFill>
              </a:rPr>
              <a:pPr defTabSz="914400">
                <a:defRPr/>
              </a:pPr>
              <a:t>‹#›</a:t>
            </a:fld>
            <a:endParaRPr lang="en-US">
              <a:solidFill>
                <a:srgbClr val="646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047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7600" kern="1200" cap="all" spc="476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7600">
          <a:solidFill>
            <a:schemeClr val="bg1"/>
          </a:solidFill>
          <a:latin typeface="Franklin Gothic Medium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7600">
          <a:solidFill>
            <a:schemeClr val="bg1"/>
          </a:solidFill>
          <a:latin typeface="Franklin Gothic Medium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7600">
          <a:solidFill>
            <a:schemeClr val="bg1"/>
          </a:solidFill>
          <a:latin typeface="Franklin Gothic Medium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7600">
          <a:solidFill>
            <a:schemeClr val="bg1"/>
          </a:solidFill>
          <a:latin typeface="Franklin Gothic Medium" pitchFamily="34" charset="0"/>
        </a:defRPr>
      </a:lvl5pPr>
      <a:lvl6pPr marL="1088639" algn="ctr" rtl="0" fontAlgn="base">
        <a:spcBef>
          <a:spcPct val="0"/>
        </a:spcBef>
        <a:spcAft>
          <a:spcPct val="0"/>
        </a:spcAft>
        <a:defRPr sz="7600">
          <a:solidFill>
            <a:schemeClr val="bg1"/>
          </a:solidFill>
          <a:latin typeface="Franklin Gothic Medium" pitchFamily="34" charset="0"/>
        </a:defRPr>
      </a:lvl6pPr>
      <a:lvl7pPr marL="2177278" algn="ctr" rtl="0" fontAlgn="base">
        <a:spcBef>
          <a:spcPct val="0"/>
        </a:spcBef>
        <a:spcAft>
          <a:spcPct val="0"/>
        </a:spcAft>
        <a:defRPr sz="7600">
          <a:solidFill>
            <a:schemeClr val="bg1"/>
          </a:solidFill>
          <a:latin typeface="Franklin Gothic Medium" pitchFamily="34" charset="0"/>
        </a:defRPr>
      </a:lvl7pPr>
      <a:lvl8pPr marL="3265917" algn="ctr" rtl="0" fontAlgn="base">
        <a:spcBef>
          <a:spcPct val="0"/>
        </a:spcBef>
        <a:spcAft>
          <a:spcPct val="0"/>
        </a:spcAft>
        <a:defRPr sz="7600">
          <a:solidFill>
            <a:schemeClr val="bg1"/>
          </a:solidFill>
          <a:latin typeface="Franklin Gothic Medium" pitchFamily="34" charset="0"/>
        </a:defRPr>
      </a:lvl8pPr>
      <a:lvl9pPr marL="4354556" algn="ctr" rtl="0" fontAlgn="base">
        <a:spcBef>
          <a:spcPct val="0"/>
        </a:spcBef>
        <a:spcAft>
          <a:spcPct val="0"/>
        </a:spcAft>
        <a:defRPr sz="7600">
          <a:solidFill>
            <a:schemeClr val="bg1"/>
          </a:solidFill>
          <a:latin typeface="Franklin Gothic Medium" pitchFamily="34" charset="0"/>
        </a:defRPr>
      </a:lvl9pPr>
    </p:titleStyle>
    <p:bodyStyle>
      <a:lvl1pPr marL="650159" indent="-544319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"/>
        <a:defRPr sz="4800" kern="1200" spc="357">
          <a:solidFill>
            <a:schemeClr val="tx2"/>
          </a:solidFill>
          <a:latin typeface="+mn-lt"/>
          <a:ea typeface="+mn-ea"/>
          <a:cs typeface="+mn-cs"/>
        </a:defRPr>
      </a:lvl1pPr>
      <a:lvl2pPr marL="1304100" indent="-434701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ern="1200" spc="238">
          <a:solidFill>
            <a:schemeClr val="tx2"/>
          </a:solidFill>
          <a:latin typeface="+mn-lt"/>
          <a:ea typeface="+mn-ea"/>
          <a:cs typeface="+mn-cs"/>
        </a:defRPr>
      </a:lvl2pPr>
      <a:lvl3pPr marL="1958038" indent="-434701" algn="l" rtl="0" fontAlgn="base">
        <a:spcBef>
          <a:spcPct val="20000"/>
        </a:spcBef>
        <a:spcAft>
          <a:spcPct val="0"/>
        </a:spcAft>
        <a:buClr>
          <a:srgbClr val="8CADAE"/>
        </a:buClr>
        <a:buFont typeface="Wingdings" pitchFamily="2" charset="2"/>
        <a:buChar char="§"/>
        <a:defRPr sz="3800" kern="1200" spc="238">
          <a:solidFill>
            <a:schemeClr val="tx2"/>
          </a:solidFill>
          <a:latin typeface="+mn-lt"/>
          <a:ea typeface="+mn-ea"/>
          <a:cs typeface="+mn-cs"/>
        </a:defRPr>
      </a:lvl3pPr>
      <a:lvl4pPr marL="2611979" indent="-434701" algn="l" rtl="0" fontAlgn="base">
        <a:spcBef>
          <a:spcPct val="20000"/>
        </a:spcBef>
        <a:spcAft>
          <a:spcPct val="0"/>
        </a:spcAft>
        <a:buClr>
          <a:srgbClr val="8C7B70"/>
        </a:buClr>
        <a:buFont typeface="Wingdings" pitchFamily="2" charset="2"/>
        <a:buChar char="§"/>
        <a:defRPr sz="3300" kern="1200">
          <a:solidFill>
            <a:schemeClr val="tx2"/>
          </a:solidFill>
          <a:latin typeface="+mn-lt"/>
          <a:ea typeface="+mn-ea"/>
          <a:cs typeface="+mn-cs"/>
        </a:defRPr>
      </a:lvl4pPr>
      <a:lvl5pPr marL="3046677" indent="-434701" algn="l" rtl="0" fontAlgn="base">
        <a:spcBef>
          <a:spcPct val="20000"/>
        </a:spcBef>
        <a:spcAft>
          <a:spcPct val="0"/>
        </a:spcAft>
        <a:buClr>
          <a:srgbClr val="D19049"/>
        </a:buClr>
        <a:buFont typeface="Wingdings" pitchFamily="2" charset="2"/>
        <a:buChar char="§"/>
        <a:defRPr sz="3100" kern="1200" spc="238">
          <a:solidFill>
            <a:schemeClr val="tx2"/>
          </a:solidFill>
          <a:latin typeface="+mn-lt"/>
          <a:ea typeface="+mn-ea"/>
          <a:cs typeface="+mn-cs"/>
        </a:defRPr>
      </a:lvl5pPr>
      <a:lvl6pPr marL="3701372" indent="-435456" algn="l" defTabSz="2177278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2900" kern="1200">
          <a:solidFill>
            <a:schemeClr val="tx2"/>
          </a:solidFill>
          <a:latin typeface="+mn-lt"/>
          <a:ea typeface="+mn-ea"/>
          <a:cs typeface="+mn-cs"/>
        </a:defRPr>
      </a:lvl6pPr>
      <a:lvl7pPr marL="4354556" indent="-435456" algn="l" defTabSz="2177278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2900" kern="1200">
          <a:solidFill>
            <a:schemeClr val="tx2"/>
          </a:solidFill>
          <a:latin typeface="+mn-lt"/>
          <a:ea typeface="+mn-ea"/>
          <a:cs typeface="+mn-cs"/>
        </a:defRPr>
      </a:lvl7pPr>
      <a:lvl8pPr marL="5007739" indent="-435456" algn="l" defTabSz="2177278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2900" kern="1200">
          <a:solidFill>
            <a:schemeClr val="tx2"/>
          </a:solidFill>
          <a:latin typeface="+mn-lt"/>
          <a:ea typeface="+mn-ea"/>
          <a:cs typeface="+mn-cs"/>
        </a:defRPr>
      </a:lvl8pPr>
      <a:lvl9pPr marL="5660922" indent="-435456" algn="l" defTabSz="2177278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29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639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278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917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556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3195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834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20472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9111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m.gov/about/mission" TargetMode="External"/><Relationship Id="rId2" Type="http://schemas.openxmlformats.org/officeDocument/2006/relationships/hyperlink" Target="http://www.arm.gov/instruments/" TargetMode="Externa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53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45ED44-61BA-E245-BBEA-1B34D296D7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1200" y="1744950"/>
            <a:ext cx="1444775" cy="16093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A90285-F814-5C41-90EA-FEDE23685D7F}"/>
              </a:ext>
            </a:extLst>
          </p:cNvPr>
          <p:cNvSpPr txBox="1"/>
          <p:nvPr/>
        </p:nvSpPr>
        <p:spPr>
          <a:xfrm>
            <a:off x="2806825" y="4757770"/>
            <a:ext cx="18773775" cy="6595417"/>
          </a:xfrm>
          <a:prstGeom prst="rect">
            <a:avLst/>
          </a:prstGeom>
          <a:noFill/>
        </p:spPr>
        <p:txBody>
          <a:bodyPr wrap="square" lIns="90641" tIns="45350" rIns="90641" bIns="45350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8100" b="1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Ice cloud parameterizations for the Global Climate Models (GCMs)</a:t>
            </a:r>
            <a:endParaRPr lang="en-US" sz="7100" dirty="0">
              <a:solidFill>
                <a:schemeClr val="bg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ctr"/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Victoria Lang, Dr. Dorothea Ivanova, Department of Meteorology</a:t>
            </a:r>
          </a:p>
          <a:p>
            <a:pPr algn="ctr"/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69D5915-801A-3145-BD39-A0C8F8CE64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7021" y="12618779"/>
            <a:ext cx="3413127" cy="109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572419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z="8600" cap="none"/>
              <a:t>References</a:t>
            </a:r>
            <a:endParaRPr lang="bg-BG" sz="8600" cap="none"/>
          </a:p>
        </p:txBody>
      </p:sp>
      <p:sp>
        <p:nvSpPr>
          <p:cNvPr id="64515" name="Rectangle 3"/>
          <p:cNvSpPr>
            <a:spLocks noGrp="1"/>
          </p:cNvSpPr>
          <p:nvPr>
            <p:ph type="body" idx="1"/>
          </p:nvPr>
        </p:nvSpPr>
        <p:spPr bwMode="auto">
          <a:xfrm>
            <a:off x="1016132" y="3438526"/>
            <a:ext cx="23371043" cy="8813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  <a:normAutofit fontScale="85000" lnSpcReduction="10000"/>
          </a:bodyPr>
          <a:lstStyle/>
          <a:p>
            <a:r>
              <a:rPr lang="en-US" sz="4300" dirty="0" err="1"/>
              <a:t>McFarquhar</a:t>
            </a:r>
            <a:r>
              <a:rPr lang="en-US" sz="4300" dirty="0"/>
              <a:t>, Greg M. and Andrew J. </a:t>
            </a:r>
            <a:r>
              <a:rPr lang="en-US" sz="4300" dirty="0" err="1"/>
              <a:t>Heymsfield</a:t>
            </a:r>
            <a:r>
              <a:rPr lang="en-US" sz="4300" dirty="0"/>
              <a:t>. “Microphysical Characteristics of Three Anvils Sampled during the Central Equatorial Pacific Experiment.” (Dec. 1995)</a:t>
            </a:r>
          </a:p>
          <a:p>
            <a:r>
              <a:rPr lang="en-US" sz="4300" dirty="0"/>
              <a:t>Lee, Wei-Liang. “Radiative Transfer in Atmosphere-Ocean and Atmosphere-Mountain systems: Application and Parameterization.” (2008)</a:t>
            </a:r>
          </a:p>
          <a:p>
            <a:r>
              <a:rPr lang="en-US" sz="4300" dirty="0" err="1"/>
              <a:t>Boudala</a:t>
            </a:r>
            <a:r>
              <a:rPr lang="en-US" sz="4300" dirty="0"/>
              <a:t>, Faisal S, et al. “The Sensitivity of the Radiation Budget in a Climate Simulation to Neglecting the Effect of Small Ice Particles.” (July 2007)</a:t>
            </a:r>
          </a:p>
          <a:p>
            <a:r>
              <a:rPr lang="en-US" sz="4300" dirty="0" err="1"/>
              <a:t>Ivanova</a:t>
            </a:r>
            <a:r>
              <a:rPr lang="en-US" sz="4300" dirty="0"/>
              <a:t>, Dorothea. “Cirrus Cloud Parameterizations for Global Climate Models (GCMs) and North American (Mexican) Monsoon Modeling Study.” (May 2004)</a:t>
            </a:r>
          </a:p>
          <a:p>
            <a:r>
              <a:rPr lang="en-US" sz="4300" dirty="0"/>
              <a:t>Mitchell, D.L., D. </a:t>
            </a:r>
            <a:r>
              <a:rPr lang="en-US" sz="4300" dirty="0" err="1"/>
              <a:t>Ivanova</a:t>
            </a:r>
            <a:r>
              <a:rPr lang="en-US" sz="4300" dirty="0"/>
              <a:t>, G.M. </a:t>
            </a:r>
            <a:r>
              <a:rPr lang="en-US" sz="4300" dirty="0" err="1"/>
              <a:t>McFarquhar</a:t>
            </a:r>
            <a:r>
              <a:rPr lang="en-US" sz="4300" dirty="0"/>
              <a:t> and T. </a:t>
            </a:r>
            <a:r>
              <a:rPr lang="en-US" sz="4300" dirty="0" err="1"/>
              <a:t>Nousianen</a:t>
            </a:r>
            <a:r>
              <a:rPr lang="en-US" sz="4300" dirty="0"/>
              <a:t>, 2008: The impact of controversial small ice crystals on GCM simulations. </a:t>
            </a:r>
            <a:r>
              <a:rPr lang="en-US" sz="4300" i="1" dirty="0" err="1"/>
              <a:t>Geophys</a:t>
            </a:r>
            <a:r>
              <a:rPr lang="en-US" sz="4300" i="1" dirty="0"/>
              <a:t>. Res. Lett.</a:t>
            </a:r>
            <a:r>
              <a:rPr lang="en-US" sz="4300" dirty="0"/>
              <a:t>, 35, L09806, doi:10.1029/2008GL033552</a:t>
            </a:r>
            <a:r>
              <a:rPr lang="en-US" dirty="0"/>
              <a:t>.</a:t>
            </a:r>
          </a:p>
          <a:p>
            <a:pPr>
              <a:buFont typeface="Wingdings 2" pitchFamily="18" charset="2"/>
              <a:buNone/>
            </a:pPr>
            <a:endParaRPr lang="en-US" sz="4300" dirty="0"/>
          </a:p>
          <a:p>
            <a:r>
              <a:rPr lang="en-US" sz="4300" dirty="0">
                <a:hlinkClick r:id="rId2"/>
              </a:rPr>
              <a:t>www.arm.gov/instruments/</a:t>
            </a:r>
            <a:r>
              <a:rPr lang="en-US" sz="4300" dirty="0"/>
              <a:t>... (for images used in this presentation)</a:t>
            </a:r>
          </a:p>
          <a:p>
            <a:pPr>
              <a:buFont typeface="Wingdings 2" pitchFamily="18" charset="2"/>
              <a:buNone/>
            </a:pPr>
            <a:endParaRPr lang="en-US" sz="4300" dirty="0"/>
          </a:p>
          <a:p>
            <a:r>
              <a:rPr lang="en-US" sz="4300" dirty="0">
                <a:hlinkClick r:id="rId3"/>
              </a:rPr>
              <a:t>www.arm.gov/about/mission</a:t>
            </a:r>
            <a:r>
              <a:rPr lang="en-US" sz="4300" dirty="0"/>
              <a:t> (for Mission Statement and Logo used in this presentation)</a:t>
            </a:r>
            <a:endParaRPr lang="bg-BG" sz="43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2706" y="711200"/>
            <a:ext cx="1938337" cy="2163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0195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/>
          </p:cNvSpPr>
          <p:nvPr>
            <p:ph type="title"/>
          </p:nvPr>
        </p:nvSpPr>
        <p:spPr bwMode="auto">
          <a:xfrm>
            <a:off x="1016133" y="711200"/>
            <a:ext cx="22354910" cy="1879600"/>
          </a:xfrm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cap="none" dirty="0"/>
              <a:t>Cirrus clouds</a:t>
            </a:r>
            <a:endParaRPr lang="bg-BG" cap="none" dirty="0"/>
          </a:p>
        </p:txBody>
      </p:sp>
      <p:sp>
        <p:nvSpPr>
          <p:cNvPr id="61443" name="Rectangle 3"/>
          <p:cNvSpPr>
            <a:spLocks noGrp="1"/>
          </p:cNvSpPr>
          <p:nvPr>
            <p:ph type="body" idx="1"/>
          </p:nvPr>
        </p:nvSpPr>
        <p:spPr bwMode="auto">
          <a:xfrm>
            <a:off x="508065" y="3375498"/>
            <a:ext cx="23371043" cy="100584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/>
              <a:t>Cirrus clouds – the biggest uncertainty in climate and radiative transfer.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The Global Climate Models (GCM)</a:t>
            </a:r>
            <a:br>
              <a:rPr lang="en-US" dirty="0"/>
            </a:br>
            <a:r>
              <a:rPr lang="en-US" dirty="0"/>
              <a:t>require knowledge of:</a:t>
            </a:r>
            <a:br>
              <a:rPr lang="en-US" dirty="0"/>
            </a:br>
            <a:r>
              <a:rPr lang="en-US" dirty="0"/>
              <a:t> •  ice particle diameter or maximum   dimension (D);</a:t>
            </a:r>
            <a:br>
              <a:rPr lang="en-US" dirty="0"/>
            </a:br>
            <a:r>
              <a:rPr lang="en-US" dirty="0"/>
              <a:t> • ice water content (IWC);</a:t>
            </a:r>
            <a:br>
              <a:rPr lang="en-US" dirty="0"/>
            </a:br>
            <a:r>
              <a:rPr lang="en-US" dirty="0"/>
              <a:t> • size distributions (SDs).</a:t>
            </a:r>
          </a:p>
          <a:p>
            <a:pPr>
              <a:buFont typeface="Wingdings" pitchFamily="2" charset="2"/>
              <a:buChar char="§"/>
            </a:pPr>
            <a:endParaRPr lang="en-US" dirty="0"/>
          </a:p>
          <a:p>
            <a:pPr>
              <a:buFont typeface="Wingdings" pitchFamily="2" charset="2"/>
              <a:buChar char="§"/>
            </a:pPr>
            <a:r>
              <a:rPr lang="en-US" dirty="0"/>
              <a:t>Very first person to work with this data!</a:t>
            </a:r>
          </a:p>
          <a:p>
            <a:pPr marL="105669" indent="0">
              <a:buNone/>
            </a:pPr>
            <a:endParaRPr lang="en-US" dirty="0"/>
          </a:p>
          <a:p>
            <a:pPr marL="105669" indent="0">
              <a:buNone/>
            </a:pPr>
            <a:endParaRPr lang="bg-BG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1851CD-0216-2B41-B767-88281CB169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0995" y="785812"/>
            <a:ext cx="1630900" cy="1816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797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BA6879-DEFF-2D4A-BC99-173FA49FEB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04174" y="12618779"/>
            <a:ext cx="3413127" cy="1097318"/>
          </a:xfrm>
          <a:prstGeom prst="rect">
            <a:avLst/>
          </a:prstGeom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844" y="3278459"/>
            <a:ext cx="10405536" cy="9987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2014" y="642026"/>
            <a:ext cx="1822165" cy="2027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665796" y="4532511"/>
            <a:ext cx="100636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6000" dirty="0"/>
              <a:t>Better understand the role of Ice Clouds in the Earth’s radiative budget</a:t>
            </a:r>
          </a:p>
          <a:p>
            <a:endParaRPr lang="en-US" sz="6000" dirty="0"/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6000" dirty="0"/>
              <a:t>Analyze ice clouds during MARCUS and SOCRATES flights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8CEE40-4988-D1AD-F997-CDF4F37D78D7}"/>
              </a:ext>
            </a:extLst>
          </p:cNvPr>
          <p:cNvSpPr txBox="1"/>
          <p:nvPr/>
        </p:nvSpPr>
        <p:spPr>
          <a:xfrm>
            <a:off x="8843204" y="1024646"/>
            <a:ext cx="670076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600" dirty="0">
                <a:solidFill>
                  <a:schemeClr val="bg1"/>
                </a:solidFill>
              </a:rPr>
              <a:t>Project Goals</a:t>
            </a:r>
          </a:p>
        </p:txBody>
      </p:sp>
    </p:spTree>
    <p:extLst>
      <p:ext uri="{BB962C8B-B14F-4D97-AF65-F5344CB8AC3E}">
        <p14:creationId xmlns:p14="http://schemas.microsoft.com/office/powerpoint/2010/main" val="390155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</a:t>
            </a:r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67" y="3283310"/>
            <a:ext cx="17801278" cy="940387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966564" y="12743190"/>
            <a:ext cx="12802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                Flight map for data taken during MARCUS and SOCRATES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617776" y="4984426"/>
            <a:ext cx="4753267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Study based on raw data from ‘Measurements of Aerosols, Radiation and Clouds over the Southern Oceans’ (MARCUS) and ‘Southern Ocean Clouds Radiation Aerosol Transport Experimental Study’ (SOCRATES) experiments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107D62-4FD3-5212-6C25-40B3BB9401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2014" y="642026"/>
            <a:ext cx="1822165" cy="2027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9594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Instruments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9" y="-440069"/>
            <a:ext cx="436926" cy="88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216318" tIns="108159" rIns="216318" bIns="108159" numCol="1" anchor="ctr" anchorCtr="0" compatLnSpc="1">
            <a:prstTxWarp prst="textNoShape">
              <a:avLst/>
            </a:prstTxWarp>
            <a:spAutoFit/>
          </a:bodyPr>
          <a:lstStyle/>
          <a:p>
            <a:pPr defTabSz="2163522" fontAlgn="base">
              <a:spcBef>
                <a:spcPct val="0"/>
              </a:spcBef>
              <a:spcAft>
                <a:spcPct val="0"/>
              </a:spcAft>
            </a:pPr>
            <a:endParaRPr lang="en-US" sz="430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1025" name="Picture 1" descr="https://www.eol.ucar.edu/system/files/S_Payload.001_cropp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132" y="3474525"/>
            <a:ext cx="12396814" cy="3535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16133" y="8290963"/>
            <a:ext cx="14925212" cy="88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216318" tIns="108159" rIns="216318" bIns="108159" numCol="1" anchor="ctr" anchorCtr="0" compatLnSpc="1">
            <a:prstTxWarp prst="textNoShape">
              <a:avLst/>
            </a:prstTxWarp>
            <a:spAutoFit/>
          </a:bodyPr>
          <a:lstStyle/>
          <a:p>
            <a:pPr defTabSz="2163522" fontAlgn="base">
              <a:spcBef>
                <a:spcPct val="0"/>
              </a:spcBef>
              <a:spcAft>
                <a:spcPct val="0"/>
              </a:spcAft>
            </a:pPr>
            <a:endParaRPr lang="en-US" sz="430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1027" name="Picture 2" descr="https://www.eol.ucar.edu/system/files/S_Payload.005%20%281%29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401" y="8354435"/>
            <a:ext cx="8691798" cy="3662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7071024" y="9460069"/>
            <a:ext cx="13875462" cy="88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216318" tIns="108159" rIns="216318" bIns="108159" numCol="1" anchor="ctr" anchorCtr="0" compatLnSpc="1">
            <a:prstTxWarp prst="textNoShape">
              <a:avLst/>
            </a:prstTxWarp>
            <a:spAutoFit/>
          </a:bodyPr>
          <a:lstStyle/>
          <a:p>
            <a:pPr defTabSz="2163522" fontAlgn="base">
              <a:spcBef>
                <a:spcPct val="0"/>
              </a:spcBef>
              <a:spcAft>
                <a:spcPct val="0"/>
              </a:spcAft>
            </a:pPr>
            <a:endParaRPr lang="en-US" sz="430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102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9487" y="9663541"/>
            <a:ext cx="8028333" cy="349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8"/>
          <p:cNvSpPr>
            <a:spLocks noChangeArrowheads="1"/>
          </p:cNvSpPr>
          <p:nvPr/>
        </p:nvSpPr>
        <p:spPr bwMode="auto">
          <a:xfrm flipV="1">
            <a:off x="15445211" y="-146991"/>
            <a:ext cx="14899737" cy="88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216318" tIns="108159" rIns="216318" bIns="108159" numCol="1" anchor="ctr" anchorCtr="0" compatLnSpc="1">
            <a:prstTxWarp prst="textNoShape">
              <a:avLst/>
            </a:prstTxWarp>
            <a:spAutoFit/>
          </a:bodyPr>
          <a:lstStyle/>
          <a:p>
            <a:pPr defTabSz="2163522" fontAlgn="base">
              <a:spcBef>
                <a:spcPct val="0"/>
              </a:spcBef>
              <a:spcAft>
                <a:spcPct val="0"/>
              </a:spcAft>
            </a:pPr>
            <a:endParaRPr lang="en-US" sz="430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1031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1345" y="3369975"/>
            <a:ext cx="7429698" cy="4596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82" y="7524597"/>
            <a:ext cx="5045532" cy="2661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91851CD-0216-2B41-B767-88281CB1697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552024" y="440081"/>
            <a:ext cx="1942117" cy="216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792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Instruments</a:t>
            </a:r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35492" y="3505200"/>
            <a:ext cx="20724866" cy="9474200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91851CD-0216-2B41-B767-88281CB169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926" y="656096"/>
            <a:ext cx="1942117" cy="216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298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1851CD-0216-2B41-B767-88281CB169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12531" y="401476"/>
            <a:ext cx="1942117" cy="216330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43BF048-51F2-6942-8D04-6BFC80BE3676}"/>
              </a:ext>
            </a:extLst>
          </p:cNvPr>
          <p:cNvSpPr/>
          <p:nvPr/>
        </p:nvSpPr>
        <p:spPr>
          <a:xfrm>
            <a:off x="1369875" y="13444633"/>
            <a:ext cx="21647426" cy="271462"/>
          </a:xfrm>
          <a:prstGeom prst="rect">
            <a:avLst/>
          </a:prstGeom>
          <a:solidFill>
            <a:srgbClr val="025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641" tIns="45350" rIns="90641" bIns="45350"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6504" y="7293884"/>
            <a:ext cx="2279841" cy="2117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1917" y="7267032"/>
            <a:ext cx="2241614" cy="2144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6505" y="9411630"/>
            <a:ext cx="4706598" cy="330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946243" y="5768974"/>
            <a:ext cx="7783551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800" dirty="0"/>
          </a:p>
          <a:p>
            <a:endParaRPr lang="en-US" sz="4800" dirty="0"/>
          </a:p>
          <a:p>
            <a:r>
              <a:rPr lang="en-US" sz="4800" dirty="0"/>
              <a:t>Observed ice crystal shapes (crystal habits):</a:t>
            </a:r>
          </a:p>
          <a:p>
            <a:r>
              <a:rPr lang="en-US" sz="4800" dirty="0" err="1"/>
              <a:t>Dm</a:t>
            </a:r>
            <a:r>
              <a:rPr lang="en-US" sz="4800" dirty="0"/>
              <a:t>:  23.7% columns and irregular, </a:t>
            </a:r>
          </a:p>
          <a:p>
            <a:r>
              <a:rPr lang="en-US" sz="4800" dirty="0"/>
              <a:t>64.7% bullet rosettes, and 41.6% planar </a:t>
            </a:r>
            <a:r>
              <a:rPr lang="en-US" sz="4800" dirty="0" err="1"/>
              <a:t>polycrystals</a:t>
            </a:r>
            <a:r>
              <a:rPr lang="en-US" sz="4800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69875" y="713678"/>
            <a:ext cx="204419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/>
              <a:t>                 Methodology, Crystal habits and Parameterizations</a:t>
            </a: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6504" y="1794822"/>
            <a:ext cx="7119659" cy="5472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874" y="1794822"/>
            <a:ext cx="9676631" cy="10917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2604" y="3867885"/>
            <a:ext cx="6221297" cy="1663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8166163" y="2787805"/>
            <a:ext cx="57884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The Gamma Function:</a:t>
            </a:r>
          </a:p>
        </p:txBody>
      </p:sp>
    </p:spTree>
    <p:extLst>
      <p:ext uri="{BB962C8B-B14F-4D97-AF65-F5344CB8AC3E}">
        <p14:creationId xmlns:p14="http://schemas.microsoft.com/office/powerpoint/2010/main" val="40118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656993" y="455598"/>
            <a:ext cx="22122780" cy="2069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12508" tIns="110540" rIns="212508" bIns="110540">
            <a:spAutoFit/>
          </a:bodyPr>
          <a:lstStyle/>
          <a:p>
            <a:pPr defTabSz="2159712" fontAlgn="base">
              <a:spcBef>
                <a:spcPts val="3572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0" algn="l"/>
                <a:tab pos="1079674" algn="l"/>
                <a:tab pos="2159331" algn="l"/>
                <a:tab pos="3238994" algn="l"/>
                <a:tab pos="4318653" algn="l"/>
                <a:tab pos="5398328" algn="l"/>
                <a:tab pos="6477987" algn="l"/>
                <a:tab pos="7557657" algn="l"/>
                <a:tab pos="8637316" algn="l"/>
                <a:tab pos="9716974" algn="l"/>
                <a:tab pos="10796643" algn="l"/>
                <a:tab pos="11876298" algn="l"/>
                <a:tab pos="12955975" algn="l"/>
                <a:tab pos="14035637" algn="l"/>
                <a:tab pos="15115304" algn="l"/>
                <a:tab pos="16194968" algn="l"/>
                <a:tab pos="17274638" algn="l"/>
                <a:tab pos="18354300" algn="l"/>
                <a:tab pos="19433955" algn="l"/>
                <a:tab pos="20513622" algn="l"/>
                <a:tab pos="21593286" algn="l"/>
              </a:tabLst>
            </a:pPr>
            <a:r>
              <a:rPr lang="en-GB" sz="6000" dirty="0">
                <a:solidFill>
                  <a:srgbClr val="000000"/>
                </a:solidFill>
                <a:latin typeface="Times New Roman" pitchFamily="18" charset="0"/>
              </a:rPr>
              <a:t>Examples of Size distributions during MARCUS and SOCRATES Concentration vs Mean Dimension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4940" y="410319"/>
            <a:ext cx="1938337" cy="216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93" y="2863133"/>
            <a:ext cx="11453232" cy="10072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1222" y="2863132"/>
            <a:ext cx="11622055" cy="10072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4211577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cirrus parameterizations will be implemented in the GCM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13018" y="3438526"/>
            <a:ext cx="13322438" cy="956627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Southern Ocean ice clouds behave differently than mid-latitude and tropical counterparts</a:t>
            </a:r>
          </a:p>
          <a:p>
            <a:r>
              <a:rPr lang="en-US" dirty="0"/>
              <a:t>More similar to mid-latitude than tropical cirrus, but are more monomodal compared to both tropical and mid-latitude SDs from previous field campaigns</a:t>
            </a:r>
          </a:p>
          <a:p>
            <a:r>
              <a:rPr lang="en-US" dirty="0"/>
              <a:t>Two modes, small and large, are not clearly distinguished during the Southern Ocean flights; large mode maximum is missing, flattening large mode ice crystal SDs</a:t>
            </a:r>
          </a:p>
          <a:p>
            <a:pPr marL="10584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2440" y="4863087"/>
            <a:ext cx="10577041" cy="6187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030289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rid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Grid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Grid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Grid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Grid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Grid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8_Grid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ivic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ppt/theme/themeOverride2.xml><?xml version="1.0" encoding="utf-8"?>
<a:themeOverride xmlns:a="http://schemas.openxmlformats.org/drawingml/2006/main">
  <a:clrScheme name="Civic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ppt/theme/themeOverride3.xml><?xml version="1.0" encoding="utf-8"?>
<a:themeOverride xmlns:a="http://schemas.openxmlformats.org/drawingml/2006/main">
  <a:clrScheme name="Civic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ppt/theme/themeOverride4.xml><?xml version="1.0" encoding="utf-8"?>
<a:themeOverride xmlns:a="http://schemas.openxmlformats.org/drawingml/2006/main">
  <a:clrScheme name="Civic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ppt/theme/themeOverride5.xml><?xml version="1.0" encoding="utf-8"?>
<a:themeOverride xmlns:a="http://schemas.openxmlformats.org/drawingml/2006/main">
  <a:clrScheme name="Civic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ppt/theme/themeOverride6.xml><?xml version="1.0" encoding="utf-8"?>
<a:themeOverride xmlns:a="http://schemas.openxmlformats.org/drawingml/2006/main">
  <a:clrScheme name="Civic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ppt/theme/themeOverride7.xml><?xml version="1.0" encoding="utf-8"?>
<a:themeOverride xmlns:a="http://schemas.openxmlformats.org/drawingml/2006/main">
  <a:clrScheme name="Civic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389</TotalTime>
  <Words>511</Words>
  <Application>Microsoft Office PowerPoint</Application>
  <PresentationFormat>Custom</PresentationFormat>
  <Paragraphs>38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10</vt:i4>
      </vt:variant>
    </vt:vector>
  </HeadingPairs>
  <TitlesOfParts>
    <vt:vector size="25" baseType="lpstr">
      <vt:lpstr>Arial</vt:lpstr>
      <vt:lpstr>Calibri</vt:lpstr>
      <vt:lpstr>Calibri Light</vt:lpstr>
      <vt:lpstr>Franklin Gothic Medium</vt:lpstr>
      <vt:lpstr>Times New Roman</vt:lpstr>
      <vt:lpstr>Wingdings</vt:lpstr>
      <vt:lpstr>Wingdings 2</vt:lpstr>
      <vt:lpstr>Office Theme</vt:lpstr>
      <vt:lpstr>Grid</vt:lpstr>
      <vt:lpstr>1_Grid</vt:lpstr>
      <vt:lpstr>4_Grid</vt:lpstr>
      <vt:lpstr>5_Grid</vt:lpstr>
      <vt:lpstr>6_Grid</vt:lpstr>
      <vt:lpstr>7_Grid</vt:lpstr>
      <vt:lpstr>8_Grid</vt:lpstr>
      <vt:lpstr>PowerPoint Presentation</vt:lpstr>
      <vt:lpstr>Cirrus clouds</vt:lpstr>
      <vt:lpstr>PowerPoint Presentation</vt:lpstr>
      <vt:lpstr>Data</vt:lpstr>
      <vt:lpstr>Instruments</vt:lpstr>
      <vt:lpstr>Instruments</vt:lpstr>
      <vt:lpstr>PowerPoint Presentation</vt:lpstr>
      <vt:lpstr>PowerPoint Presentation</vt:lpstr>
      <vt:lpstr>New cirrus parameterizations will be implemented in the GCM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Owensby, Anna E.</dc:creator>
  <cp:lastModifiedBy>Michelle A. Coe</cp:lastModifiedBy>
  <cp:revision>42</cp:revision>
  <dcterms:created xsi:type="dcterms:W3CDTF">2017-01-13T18:50:03Z</dcterms:created>
  <dcterms:modified xsi:type="dcterms:W3CDTF">2024-04-09T22:23:07Z</dcterms:modified>
</cp:coreProperties>
</file>